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sldIdLst>
    <p:sldId id="256" r:id="rId2"/>
    <p:sldId id="257" r:id="rId3"/>
    <p:sldId id="258" r:id="rId4"/>
    <p:sldId id="259" r:id="rId5"/>
    <p:sldId id="268" r:id="rId6"/>
    <p:sldId id="260" r:id="rId7"/>
    <p:sldId id="261" r:id="rId8"/>
    <p:sldId id="262" r:id="rId9"/>
    <p:sldId id="263" r:id="rId10"/>
    <p:sldId id="267" r:id="rId11"/>
    <p:sldId id="264" r:id="rId12"/>
    <p:sldId id="265" r:id="rId13"/>
    <p:sldId id="26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7028C4-60EB-413C-8A9F-2B88389827D7}" v="2" dt="2025-07-24T21:53:01.0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9" d="100"/>
          <a:sy n="99" d="100"/>
        </p:scale>
        <p:origin x="103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EDFE91-8E4F-4590-A887-4BE379477EC8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D06232E-28C4-475B-A60F-88C7F7D51A1C}">
      <dgm:prSet/>
      <dgm:spPr/>
      <dgm:t>
        <a:bodyPr/>
        <a:lstStyle/>
        <a:p>
          <a:r>
            <a:rPr lang="en-US" baseline="0"/>
            <a:t>Use the filters on the left-hand side:</a:t>
          </a:r>
          <a:endParaRPr lang="en-US"/>
        </a:p>
      </dgm:t>
    </dgm:pt>
    <dgm:pt modelId="{9466BE11-7A2B-46B1-9FA6-DE2F5B7E5652}" type="parTrans" cxnId="{91783A5B-C7F2-4C7F-8787-D4EE579D29F9}">
      <dgm:prSet/>
      <dgm:spPr/>
      <dgm:t>
        <a:bodyPr/>
        <a:lstStyle/>
        <a:p>
          <a:endParaRPr lang="en-US"/>
        </a:p>
      </dgm:t>
    </dgm:pt>
    <dgm:pt modelId="{E08B75BF-2580-4A26-B506-74734BB7144F}" type="sibTrans" cxnId="{91783A5B-C7F2-4C7F-8787-D4EE579D29F9}">
      <dgm:prSet/>
      <dgm:spPr/>
      <dgm:t>
        <a:bodyPr/>
        <a:lstStyle/>
        <a:p>
          <a:endParaRPr lang="en-US"/>
        </a:p>
      </dgm:t>
    </dgm:pt>
    <dgm:pt modelId="{D4CC8FB8-6EBE-4FF3-95EB-0A63C4C6F813}">
      <dgm:prSet/>
      <dgm:spPr/>
      <dgm:t>
        <a:bodyPr/>
        <a:lstStyle/>
        <a:p>
          <a:r>
            <a:rPr lang="en-US" baseline="0"/>
            <a:t>Check "Open Sections Only."</a:t>
          </a:r>
          <a:endParaRPr lang="en-US"/>
        </a:p>
      </dgm:t>
    </dgm:pt>
    <dgm:pt modelId="{1CFE6E78-034C-46D8-B9ED-D5441B810ECE}" type="parTrans" cxnId="{B390E938-6DE1-4F15-86F0-E1B84838A156}">
      <dgm:prSet/>
      <dgm:spPr/>
      <dgm:t>
        <a:bodyPr/>
        <a:lstStyle/>
        <a:p>
          <a:endParaRPr lang="en-US"/>
        </a:p>
      </dgm:t>
    </dgm:pt>
    <dgm:pt modelId="{CEFD2D2C-05EC-4448-8239-47BBFEFB3E75}" type="sibTrans" cxnId="{B390E938-6DE1-4F15-86F0-E1B84838A156}">
      <dgm:prSet/>
      <dgm:spPr/>
      <dgm:t>
        <a:bodyPr/>
        <a:lstStyle/>
        <a:p>
          <a:endParaRPr lang="en-US"/>
        </a:p>
      </dgm:t>
    </dgm:pt>
    <dgm:pt modelId="{6FF23B27-A18D-4D5D-B9A9-F66CCEBA8D8A}">
      <dgm:prSet/>
      <dgm:spPr/>
      <dgm:t>
        <a:bodyPr/>
        <a:lstStyle/>
        <a:p>
          <a:r>
            <a:rPr lang="en-US" baseline="0"/>
            <a:t>Select the term you want to register for (e.g., Fall, Spring, Summer).</a:t>
          </a:r>
          <a:endParaRPr lang="en-US"/>
        </a:p>
      </dgm:t>
    </dgm:pt>
    <dgm:pt modelId="{C9F40EF9-AFEF-41B4-8C1B-0ED3B0BD89EA}" type="parTrans" cxnId="{F39EEA09-8A55-4A89-9CAC-9B02B39BDF80}">
      <dgm:prSet/>
      <dgm:spPr/>
      <dgm:t>
        <a:bodyPr/>
        <a:lstStyle/>
        <a:p>
          <a:endParaRPr lang="en-US"/>
        </a:p>
      </dgm:t>
    </dgm:pt>
    <dgm:pt modelId="{4F8B4FAB-0631-40B3-8783-6B96E19E98EE}" type="sibTrans" cxnId="{F39EEA09-8A55-4A89-9CAC-9B02B39BDF80}">
      <dgm:prSet/>
      <dgm:spPr/>
      <dgm:t>
        <a:bodyPr/>
        <a:lstStyle/>
        <a:p>
          <a:endParaRPr lang="en-US"/>
        </a:p>
      </dgm:t>
    </dgm:pt>
    <dgm:pt modelId="{5FDA4FA5-11EF-4A0F-9DBF-B5351AD7A8A4}">
      <dgm:prSet/>
      <dgm:spPr/>
      <dgm:t>
        <a:bodyPr/>
        <a:lstStyle/>
        <a:p>
          <a:r>
            <a:rPr lang="en-US" baseline="0"/>
            <a:t>Find the course you're interested in.</a:t>
          </a:r>
          <a:endParaRPr lang="en-US"/>
        </a:p>
      </dgm:t>
    </dgm:pt>
    <dgm:pt modelId="{5E179B15-B544-466A-BF83-A999CEED5F92}" type="parTrans" cxnId="{90874282-1AE0-44BD-A7F2-DF4BD4B11799}">
      <dgm:prSet/>
      <dgm:spPr/>
      <dgm:t>
        <a:bodyPr/>
        <a:lstStyle/>
        <a:p>
          <a:endParaRPr lang="en-US"/>
        </a:p>
      </dgm:t>
    </dgm:pt>
    <dgm:pt modelId="{C87C1336-EA71-4CF7-9C02-47FE48915DF9}" type="sibTrans" cxnId="{90874282-1AE0-44BD-A7F2-DF4BD4B11799}">
      <dgm:prSet/>
      <dgm:spPr/>
      <dgm:t>
        <a:bodyPr/>
        <a:lstStyle/>
        <a:p>
          <a:endParaRPr lang="en-US"/>
        </a:p>
      </dgm:t>
    </dgm:pt>
    <dgm:pt modelId="{784D0529-83A7-4CB7-A0B2-AC32986766A0}">
      <dgm:prSet/>
      <dgm:spPr/>
      <dgm:t>
        <a:bodyPr/>
        <a:lstStyle/>
        <a:p>
          <a:r>
            <a:rPr lang="en-US" baseline="0"/>
            <a:t>Click the grey "View Available Sections" box under the course title.</a:t>
          </a:r>
          <a:endParaRPr lang="en-US"/>
        </a:p>
      </dgm:t>
    </dgm:pt>
    <dgm:pt modelId="{E9B8ACD6-A49B-4C3D-A499-85285EE3EE75}" type="parTrans" cxnId="{3CFBCDC4-DB32-401F-B22D-DE7D95E50211}">
      <dgm:prSet/>
      <dgm:spPr/>
      <dgm:t>
        <a:bodyPr/>
        <a:lstStyle/>
        <a:p>
          <a:endParaRPr lang="en-US"/>
        </a:p>
      </dgm:t>
    </dgm:pt>
    <dgm:pt modelId="{A085B6D4-35E3-4F6D-B98B-63156A9E5296}" type="sibTrans" cxnId="{3CFBCDC4-DB32-401F-B22D-DE7D95E50211}">
      <dgm:prSet/>
      <dgm:spPr/>
      <dgm:t>
        <a:bodyPr/>
        <a:lstStyle/>
        <a:p>
          <a:endParaRPr lang="en-US"/>
        </a:p>
      </dgm:t>
    </dgm:pt>
    <dgm:pt modelId="{A8E7636D-AA5E-4948-B2B7-99AC786107F3}" type="pres">
      <dgm:prSet presAssocID="{46EDFE91-8E4F-4590-A887-4BE379477EC8}" presName="Name0" presStyleCnt="0">
        <dgm:presLayoutVars>
          <dgm:dir/>
          <dgm:resizeHandles val="exact"/>
        </dgm:presLayoutVars>
      </dgm:prSet>
      <dgm:spPr/>
    </dgm:pt>
    <dgm:pt modelId="{69D0085F-DC6F-41BC-9FA8-392514C8DF8E}" type="pres">
      <dgm:prSet presAssocID="{FD06232E-28C4-475B-A60F-88C7F7D51A1C}" presName="node" presStyleLbl="node1" presStyleIdx="0" presStyleCnt="5">
        <dgm:presLayoutVars>
          <dgm:bulletEnabled val="1"/>
        </dgm:presLayoutVars>
      </dgm:prSet>
      <dgm:spPr/>
    </dgm:pt>
    <dgm:pt modelId="{E071CCDB-9D6A-45AC-90A6-F94B58783299}" type="pres">
      <dgm:prSet presAssocID="{E08B75BF-2580-4A26-B506-74734BB7144F}" presName="sibTrans" presStyleLbl="sibTrans1D1" presStyleIdx="0" presStyleCnt="4"/>
      <dgm:spPr/>
    </dgm:pt>
    <dgm:pt modelId="{20E0CA4A-BB0B-4C09-AF5E-A441471FA12E}" type="pres">
      <dgm:prSet presAssocID="{E08B75BF-2580-4A26-B506-74734BB7144F}" presName="connectorText" presStyleLbl="sibTrans1D1" presStyleIdx="0" presStyleCnt="4"/>
      <dgm:spPr/>
    </dgm:pt>
    <dgm:pt modelId="{6310719D-B59E-485F-9C1B-B2DE3F2C02D4}" type="pres">
      <dgm:prSet presAssocID="{D4CC8FB8-6EBE-4FF3-95EB-0A63C4C6F813}" presName="node" presStyleLbl="node1" presStyleIdx="1" presStyleCnt="5">
        <dgm:presLayoutVars>
          <dgm:bulletEnabled val="1"/>
        </dgm:presLayoutVars>
      </dgm:prSet>
      <dgm:spPr/>
    </dgm:pt>
    <dgm:pt modelId="{C37A5F4F-D2D8-4067-887C-87323B42B84D}" type="pres">
      <dgm:prSet presAssocID="{CEFD2D2C-05EC-4448-8239-47BBFEFB3E75}" presName="sibTrans" presStyleLbl="sibTrans1D1" presStyleIdx="1" presStyleCnt="4"/>
      <dgm:spPr/>
    </dgm:pt>
    <dgm:pt modelId="{3769D57A-07A4-49C8-B9C3-5A6FF6B17344}" type="pres">
      <dgm:prSet presAssocID="{CEFD2D2C-05EC-4448-8239-47BBFEFB3E75}" presName="connectorText" presStyleLbl="sibTrans1D1" presStyleIdx="1" presStyleCnt="4"/>
      <dgm:spPr/>
    </dgm:pt>
    <dgm:pt modelId="{46FD5E52-1997-45D6-8DFF-B004E1586022}" type="pres">
      <dgm:prSet presAssocID="{6FF23B27-A18D-4D5D-B9A9-F66CCEBA8D8A}" presName="node" presStyleLbl="node1" presStyleIdx="2" presStyleCnt="5">
        <dgm:presLayoutVars>
          <dgm:bulletEnabled val="1"/>
        </dgm:presLayoutVars>
      </dgm:prSet>
      <dgm:spPr/>
    </dgm:pt>
    <dgm:pt modelId="{DEB8E9D3-6635-49DC-8724-8DA53241E94D}" type="pres">
      <dgm:prSet presAssocID="{4F8B4FAB-0631-40B3-8783-6B96E19E98EE}" presName="sibTrans" presStyleLbl="sibTrans1D1" presStyleIdx="2" presStyleCnt="4"/>
      <dgm:spPr/>
    </dgm:pt>
    <dgm:pt modelId="{2ED39A24-43C0-48C6-A8A6-52C5B5430D1D}" type="pres">
      <dgm:prSet presAssocID="{4F8B4FAB-0631-40B3-8783-6B96E19E98EE}" presName="connectorText" presStyleLbl="sibTrans1D1" presStyleIdx="2" presStyleCnt="4"/>
      <dgm:spPr/>
    </dgm:pt>
    <dgm:pt modelId="{63AD1A4A-2F7A-4BD8-AEF2-E17ED3EC61CD}" type="pres">
      <dgm:prSet presAssocID="{5FDA4FA5-11EF-4A0F-9DBF-B5351AD7A8A4}" presName="node" presStyleLbl="node1" presStyleIdx="3" presStyleCnt="5">
        <dgm:presLayoutVars>
          <dgm:bulletEnabled val="1"/>
        </dgm:presLayoutVars>
      </dgm:prSet>
      <dgm:spPr/>
    </dgm:pt>
    <dgm:pt modelId="{4595B82C-3732-427E-A6BF-2D33A026270A}" type="pres">
      <dgm:prSet presAssocID="{C87C1336-EA71-4CF7-9C02-47FE48915DF9}" presName="sibTrans" presStyleLbl="sibTrans1D1" presStyleIdx="3" presStyleCnt="4"/>
      <dgm:spPr/>
    </dgm:pt>
    <dgm:pt modelId="{D7FB9255-937C-4CD2-926E-3FA0738ED538}" type="pres">
      <dgm:prSet presAssocID="{C87C1336-EA71-4CF7-9C02-47FE48915DF9}" presName="connectorText" presStyleLbl="sibTrans1D1" presStyleIdx="3" presStyleCnt="4"/>
      <dgm:spPr/>
    </dgm:pt>
    <dgm:pt modelId="{1A9AF6D7-F43D-47ED-BAE6-B9908F7E89BA}" type="pres">
      <dgm:prSet presAssocID="{784D0529-83A7-4CB7-A0B2-AC32986766A0}" presName="node" presStyleLbl="node1" presStyleIdx="4" presStyleCnt="5">
        <dgm:presLayoutVars>
          <dgm:bulletEnabled val="1"/>
        </dgm:presLayoutVars>
      </dgm:prSet>
      <dgm:spPr/>
    </dgm:pt>
  </dgm:ptLst>
  <dgm:cxnLst>
    <dgm:cxn modelId="{6497A504-D351-4395-98D1-B59EE392CA72}" type="presOf" srcId="{784D0529-83A7-4CB7-A0B2-AC32986766A0}" destId="{1A9AF6D7-F43D-47ED-BAE6-B9908F7E89BA}" srcOrd="0" destOrd="0" presId="urn:microsoft.com/office/officeart/2016/7/layout/RepeatingBendingProcessNew"/>
    <dgm:cxn modelId="{F39EEA09-8A55-4A89-9CAC-9B02B39BDF80}" srcId="{46EDFE91-8E4F-4590-A887-4BE379477EC8}" destId="{6FF23B27-A18D-4D5D-B9A9-F66CCEBA8D8A}" srcOrd="2" destOrd="0" parTransId="{C9F40EF9-AFEF-41B4-8C1B-0ED3B0BD89EA}" sibTransId="{4F8B4FAB-0631-40B3-8783-6B96E19E98EE}"/>
    <dgm:cxn modelId="{A093871B-AF59-4103-A97B-132B53EA8964}" type="presOf" srcId="{4F8B4FAB-0631-40B3-8783-6B96E19E98EE}" destId="{DEB8E9D3-6635-49DC-8724-8DA53241E94D}" srcOrd="0" destOrd="0" presId="urn:microsoft.com/office/officeart/2016/7/layout/RepeatingBendingProcessNew"/>
    <dgm:cxn modelId="{C75C8329-252D-4EAD-9B95-CFCE2CBA7B70}" type="presOf" srcId="{E08B75BF-2580-4A26-B506-74734BB7144F}" destId="{20E0CA4A-BB0B-4C09-AF5E-A441471FA12E}" srcOrd="1" destOrd="0" presId="urn:microsoft.com/office/officeart/2016/7/layout/RepeatingBendingProcessNew"/>
    <dgm:cxn modelId="{D9868D2C-BF59-4EA5-893E-18CA01C26A40}" type="presOf" srcId="{C87C1336-EA71-4CF7-9C02-47FE48915DF9}" destId="{D7FB9255-937C-4CD2-926E-3FA0738ED538}" srcOrd="1" destOrd="0" presId="urn:microsoft.com/office/officeart/2016/7/layout/RepeatingBendingProcessNew"/>
    <dgm:cxn modelId="{7CE14A37-37BE-4366-B15B-681F7C2BAA65}" type="presOf" srcId="{4F8B4FAB-0631-40B3-8783-6B96E19E98EE}" destId="{2ED39A24-43C0-48C6-A8A6-52C5B5430D1D}" srcOrd="1" destOrd="0" presId="urn:microsoft.com/office/officeart/2016/7/layout/RepeatingBendingProcessNew"/>
    <dgm:cxn modelId="{B390E938-6DE1-4F15-86F0-E1B84838A156}" srcId="{46EDFE91-8E4F-4590-A887-4BE379477EC8}" destId="{D4CC8FB8-6EBE-4FF3-95EB-0A63C4C6F813}" srcOrd="1" destOrd="0" parTransId="{1CFE6E78-034C-46D8-B9ED-D5441B810ECE}" sibTransId="{CEFD2D2C-05EC-4448-8239-47BBFEFB3E75}"/>
    <dgm:cxn modelId="{91783A5B-C7F2-4C7F-8787-D4EE579D29F9}" srcId="{46EDFE91-8E4F-4590-A887-4BE379477EC8}" destId="{FD06232E-28C4-475B-A60F-88C7F7D51A1C}" srcOrd="0" destOrd="0" parTransId="{9466BE11-7A2B-46B1-9FA6-DE2F5B7E5652}" sibTransId="{E08B75BF-2580-4A26-B506-74734BB7144F}"/>
    <dgm:cxn modelId="{3E19BF59-537A-40A1-9110-4FAA4F3BB27C}" type="presOf" srcId="{D4CC8FB8-6EBE-4FF3-95EB-0A63C4C6F813}" destId="{6310719D-B59E-485F-9C1B-B2DE3F2C02D4}" srcOrd="0" destOrd="0" presId="urn:microsoft.com/office/officeart/2016/7/layout/RepeatingBendingProcessNew"/>
    <dgm:cxn modelId="{90874282-1AE0-44BD-A7F2-DF4BD4B11799}" srcId="{46EDFE91-8E4F-4590-A887-4BE379477EC8}" destId="{5FDA4FA5-11EF-4A0F-9DBF-B5351AD7A8A4}" srcOrd="3" destOrd="0" parTransId="{5E179B15-B544-466A-BF83-A999CEED5F92}" sibTransId="{C87C1336-EA71-4CF7-9C02-47FE48915DF9}"/>
    <dgm:cxn modelId="{9BF16483-0814-4B92-A7C3-48197FB3EF84}" type="presOf" srcId="{CEFD2D2C-05EC-4448-8239-47BBFEFB3E75}" destId="{3769D57A-07A4-49C8-B9C3-5A6FF6B17344}" srcOrd="1" destOrd="0" presId="urn:microsoft.com/office/officeart/2016/7/layout/RepeatingBendingProcessNew"/>
    <dgm:cxn modelId="{F56D068A-026A-4A3A-BDD6-79F767D78E84}" type="presOf" srcId="{E08B75BF-2580-4A26-B506-74734BB7144F}" destId="{E071CCDB-9D6A-45AC-90A6-F94B58783299}" srcOrd="0" destOrd="0" presId="urn:microsoft.com/office/officeart/2016/7/layout/RepeatingBendingProcessNew"/>
    <dgm:cxn modelId="{2A5B708C-817C-473B-AAD9-7CCA6ED9BBAD}" type="presOf" srcId="{6FF23B27-A18D-4D5D-B9A9-F66CCEBA8D8A}" destId="{46FD5E52-1997-45D6-8DFF-B004E1586022}" srcOrd="0" destOrd="0" presId="urn:microsoft.com/office/officeart/2016/7/layout/RepeatingBendingProcessNew"/>
    <dgm:cxn modelId="{3C87A096-EB71-450A-BE0F-5C5EB1D038AD}" type="presOf" srcId="{C87C1336-EA71-4CF7-9C02-47FE48915DF9}" destId="{4595B82C-3732-427E-A6BF-2D33A026270A}" srcOrd="0" destOrd="0" presId="urn:microsoft.com/office/officeart/2016/7/layout/RepeatingBendingProcessNew"/>
    <dgm:cxn modelId="{BB6F35A4-77BE-4F7E-89D0-24C1FEC5CDD0}" type="presOf" srcId="{FD06232E-28C4-475B-A60F-88C7F7D51A1C}" destId="{69D0085F-DC6F-41BC-9FA8-392514C8DF8E}" srcOrd="0" destOrd="0" presId="urn:microsoft.com/office/officeart/2016/7/layout/RepeatingBendingProcessNew"/>
    <dgm:cxn modelId="{EC3186B9-D3D7-45A9-B56F-42F99182BC16}" type="presOf" srcId="{5FDA4FA5-11EF-4A0F-9DBF-B5351AD7A8A4}" destId="{63AD1A4A-2F7A-4BD8-AEF2-E17ED3EC61CD}" srcOrd="0" destOrd="0" presId="urn:microsoft.com/office/officeart/2016/7/layout/RepeatingBendingProcessNew"/>
    <dgm:cxn modelId="{3CFBCDC4-DB32-401F-B22D-DE7D95E50211}" srcId="{46EDFE91-8E4F-4590-A887-4BE379477EC8}" destId="{784D0529-83A7-4CB7-A0B2-AC32986766A0}" srcOrd="4" destOrd="0" parTransId="{E9B8ACD6-A49B-4C3D-A499-85285EE3EE75}" sibTransId="{A085B6D4-35E3-4F6D-B98B-63156A9E5296}"/>
    <dgm:cxn modelId="{AF05C7EE-9F21-4040-8B8F-6ABCBA2FBC6A}" type="presOf" srcId="{CEFD2D2C-05EC-4448-8239-47BBFEFB3E75}" destId="{C37A5F4F-D2D8-4067-887C-87323B42B84D}" srcOrd="0" destOrd="0" presId="urn:microsoft.com/office/officeart/2016/7/layout/RepeatingBendingProcessNew"/>
    <dgm:cxn modelId="{C38E09F2-9E4E-4B18-9286-891B107DD32D}" type="presOf" srcId="{46EDFE91-8E4F-4590-A887-4BE379477EC8}" destId="{A8E7636D-AA5E-4948-B2B7-99AC786107F3}" srcOrd="0" destOrd="0" presId="urn:microsoft.com/office/officeart/2016/7/layout/RepeatingBendingProcessNew"/>
    <dgm:cxn modelId="{C491535C-5A9C-43BC-BEB2-7C70688A011E}" type="presParOf" srcId="{A8E7636D-AA5E-4948-B2B7-99AC786107F3}" destId="{69D0085F-DC6F-41BC-9FA8-392514C8DF8E}" srcOrd="0" destOrd="0" presId="urn:microsoft.com/office/officeart/2016/7/layout/RepeatingBendingProcessNew"/>
    <dgm:cxn modelId="{832E8DE9-34F2-4C90-B7A5-0BDCD55C50B1}" type="presParOf" srcId="{A8E7636D-AA5E-4948-B2B7-99AC786107F3}" destId="{E071CCDB-9D6A-45AC-90A6-F94B58783299}" srcOrd="1" destOrd="0" presId="urn:microsoft.com/office/officeart/2016/7/layout/RepeatingBendingProcessNew"/>
    <dgm:cxn modelId="{69AB038F-3F23-4A95-B4E5-92A9FA0FB2D1}" type="presParOf" srcId="{E071CCDB-9D6A-45AC-90A6-F94B58783299}" destId="{20E0CA4A-BB0B-4C09-AF5E-A441471FA12E}" srcOrd="0" destOrd="0" presId="urn:microsoft.com/office/officeart/2016/7/layout/RepeatingBendingProcessNew"/>
    <dgm:cxn modelId="{E1CF3F1A-5C69-48DA-B8A8-FB4770F28468}" type="presParOf" srcId="{A8E7636D-AA5E-4948-B2B7-99AC786107F3}" destId="{6310719D-B59E-485F-9C1B-B2DE3F2C02D4}" srcOrd="2" destOrd="0" presId="urn:microsoft.com/office/officeart/2016/7/layout/RepeatingBendingProcessNew"/>
    <dgm:cxn modelId="{1AD66C77-211D-43A8-B710-DCDA6D9E88F7}" type="presParOf" srcId="{A8E7636D-AA5E-4948-B2B7-99AC786107F3}" destId="{C37A5F4F-D2D8-4067-887C-87323B42B84D}" srcOrd="3" destOrd="0" presId="urn:microsoft.com/office/officeart/2016/7/layout/RepeatingBendingProcessNew"/>
    <dgm:cxn modelId="{1736706E-E7DF-4B67-B842-05C07D18DB2F}" type="presParOf" srcId="{C37A5F4F-D2D8-4067-887C-87323B42B84D}" destId="{3769D57A-07A4-49C8-B9C3-5A6FF6B17344}" srcOrd="0" destOrd="0" presId="urn:microsoft.com/office/officeart/2016/7/layout/RepeatingBendingProcessNew"/>
    <dgm:cxn modelId="{1F5C8076-A4E3-4D44-946D-DD19F3DB91F0}" type="presParOf" srcId="{A8E7636D-AA5E-4948-B2B7-99AC786107F3}" destId="{46FD5E52-1997-45D6-8DFF-B004E1586022}" srcOrd="4" destOrd="0" presId="urn:microsoft.com/office/officeart/2016/7/layout/RepeatingBendingProcessNew"/>
    <dgm:cxn modelId="{6B9BE7FA-183A-4FD1-8D6E-7A6AD6001581}" type="presParOf" srcId="{A8E7636D-AA5E-4948-B2B7-99AC786107F3}" destId="{DEB8E9D3-6635-49DC-8724-8DA53241E94D}" srcOrd="5" destOrd="0" presId="urn:microsoft.com/office/officeart/2016/7/layout/RepeatingBendingProcessNew"/>
    <dgm:cxn modelId="{C060E8AA-7B9A-4578-9A5E-D32520498537}" type="presParOf" srcId="{DEB8E9D3-6635-49DC-8724-8DA53241E94D}" destId="{2ED39A24-43C0-48C6-A8A6-52C5B5430D1D}" srcOrd="0" destOrd="0" presId="urn:microsoft.com/office/officeart/2016/7/layout/RepeatingBendingProcessNew"/>
    <dgm:cxn modelId="{352E0FD7-C25B-4817-AF79-9FDA712D33BA}" type="presParOf" srcId="{A8E7636D-AA5E-4948-B2B7-99AC786107F3}" destId="{63AD1A4A-2F7A-4BD8-AEF2-E17ED3EC61CD}" srcOrd="6" destOrd="0" presId="urn:microsoft.com/office/officeart/2016/7/layout/RepeatingBendingProcessNew"/>
    <dgm:cxn modelId="{1E228B77-037F-4564-925D-CA8AE0B429E4}" type="presParOf" srcId="{A8E7636D-AA5E-4948-B2B7-99AC786107F3}" destId="{4595B82C-3732-427E-A6BF-2D33A026270A}" srcOrd="7" destOrd="0" presId="urn:microsoft.com/office/officeart/2016/7/layout/RepeatingBendingProcessNew"/>
    <dgm:cxn modelId="{349B3901-5D4A-4EE8-9341-035EE6C5CC66}" type="presParOf" srcId="{4595B82C-3732-427E-A6BF-2D33A026270A}" destId="{D7FB9255-937C-4CD2-926E-3FA0738ED538}" srcOrd="0" destOrd="0" presId="urn:microsoft.com/office/officeart/2016/7/layout/RepeatingBendingProcessNew"/>
    <dgm:cxn modelId="{3C4920F9-BABF-44BB-848A-5703AD1A7798}" type="presParOf" srcId="{A8E7636D-AA5E-4948-B2B7-99AC786107F3}" destId="{1A9AF6D7-F43D-47ED-BAE6-B9908F7E89BA}" srcOrd="8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71CCDB-9D6A-45AC-90A6-F94B58783299}">
      <dsp:nvSpPr>
        <dsp:cNvPr id="0" name=""/>
        <dsp:cNvSpPr/>
      </dsp:nvSpPr>
      <dsp:spPr>
        <a:xfrm>
          <a:off x="1736383" y="565772"/>
          <a:ext cx="36899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68995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910891" y="609494"/>
        <a:ext cx="19979" cy="3995"/>
      </dsp:txXfrm>
    </dsp:sp>
    <dsp:sp modelId="{69D0085F-DC6F-41BC-9FA8-392514C8DF8E}">
      <dsp:nvSpPr>
        <dsp:cNvPr id="0" name=""/>
        <dsp:cNvSpPr/>
      </dsp:nvSpPr>
      <dsp:spPr>
        <a:xfrm>
          <a:off x="813" y="90281"/>
          <a:ext cx="1737370" cy="104242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133" tIns="89362" rIns="85133" bIns="89362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baseline="0"/>
            <a:t>Use the filters on the left-hand side:</a:t>
          </a:r>
          <a:endParaRPr lang="en-US" sz="1500" kern="1200"/>
        </a:p>
      </dsp:txBody>
      <dsp:txXfrm>
        <a:off x="813" y="90281"/>
        <a:ext cx="1737370" cy="1042422"/>
      </dsp:txXfrm>
    </dsp:sp>
    <dsp:sp modelId="{C37A5F4F-D2D8-4067-887C-87323B42B84D}">
      <dsp:nvSpPr>
        <dsp:cNvPr id="0" name=""/>
        <dsp:cNvSpPr/>
      </dsp:nvSpPr>
      <dsp:spPr>
        <a:xfrm>
          <a:off x="869498" y="1130903"/>
          <a:ext cx="2136965" cy="368995"/>
        </a:xfrm>
        <a:custGeom>
          <a:avLst/>
          <a:gdLst/>
          <a:ahLst/>
          <a:cxnLst/>
          <a:rect l="0" t="0" r="0" b="0"/>
          <a:pathLst>
            <a:path>
              <a:moveTo>
                <a:pt x="2136965" y="0"/>
              </a:moveTo>
              <a:lnTo>
                <a:pt x="2136965" y="201597"/>
              </a:lnTo>
              <a:lnTo>
                <a:pt x="0" y="201597"/>
              </a:lnTo>
              <a:lnTo>
                <a:pt x="0" y="368995"/>
              </a:lnTo>
            </a:path>
          </a:pathLst>
        </a:custGeom>
        <a:noFill/>
        <a:ln w="6350" cap="flat" cmpd="sng" algn="ctr">
          <a:solidFill>
            <a:schemeClr val="accent2">
              <a:hueOff val="283300"/>
              <a:satOff val="-5633"/>
              <a:lumOff val="1699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883631" y="1313403"/>
        <a:ext cx="108700" cy="3995"/>
      </dsp:txXfrm>
    </dsp:sp>
    <dsp:sp modelId="{6310719D-B59E-485F-9C1B-B2DE3F2C02D4}">
      <dsp:nvSpPr>
        <dsp:cNvPr id="0" name=""/>
        <dsp:cNvSpPr/>
      </dsp:nvSpPr>
      <dsp:spPr>
        <a:xfrm>
          <a:off x="2137779" y="90281"/>
          <a:ext cx="1737370" cy="1042422"/>
        </a:xfrm>
        <a:prstGeom prst="rect">
          <a:avLst/>
        </a:prstGeom>
        <a:solidFill>
          <a:schemeClr val="accent2">
            <a:hueOff val="212475"/>
            <a:satOff val="-4225"/>
            <a:lumOff val="12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133" tIns="89362" rIns="85133" bIns="89362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baseline="0"/>
            <a:t>Check "Open Sections Only."</a:t>
          </a:r>
          <a:endParaRPr lang="en-US" sz="1500" kern="1200"/>
        </a:p>
      </dsp:txBody>
      <dsp:txXfrm>
        <a:off x="2137779" y="90281"/>
        <a:ext cx="1737370" cy="1042422"/>
      </dsp:txXfrm>
    </dsp:sp>
    <dsp:sp modelId="{DEB8E9D3-6635-49DC-8724-8DA53241E94D}">
      <dsp:nvSpPr>
        <dsp:cNvPr id="0" name=""/>
        <dsp:cNvSpPr/>
      </dsp:nvSpPr>
      <dsp:spPr>
        <a:xfrm>
          <a:off x="1736383" y="2007790"/>
          <a:ext cx="36899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68995" y="45720"/>
              </a:lnTo>
            </a:path>
          </a:pathLst>
        </a:custGeom>
        <a:noFill/>
        <a:ln w="6350" cap="flat" cmpd="sng" algn="ctr">
          <a:solidFill>
            <a:schemeClr val="accent2">
              <a:hueOff val="566599"/>
              <a:satOff val="-11266"/>
              <a:lumOff val="3399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910891" y="2051512"/>
        <a:ext cx="19979" cy="3995"/>
      </dsp:txXfrm>
    </dsp:sp>
    <dsp:sp modelId="{46FD5E52-1997-45D6-8DFF-B004E1586022}">
      <dsp:nvSpPr>
        <dsp:cNvPr id="0" name=""/>
        <dsp:cNvSpPr/>
      </dsp:nvSpPr>
      <dsp:spPr>
        <a:xfrm>
          <a:off x="813" y="1532298"/>
          <a:ext cx="1737370" cy="1042422"/>
        </a:xfrm>
        <a:prstGeom prst="rect">
          <a:avLst/>
        </a:prstGeom>
        <a:solidFill>
          <a:schemeClr val="accent2">
            <a:hueOff val="424949"/>
            <a:satOff val="-8450"/>
            <a:lumOff val="254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133" tIns="89362" rIns="85133" bIns="89362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baseline="0"/>
            <a:t>Select the term you want to register for (e.g., Fall, Spring, Summer).</a:t>
          </a:r>
          <a:endParaRPr lang="en-US" sz="1500" kern="1200"/>
        </a:p>
      </dsp:txBody>
      <dsp:txXfrm>
        <a:off x="813" y="1532298"/>
        <a:ext cx="1737370" cy="1042422"/>
      </dsp:txXfrm>
    </dsp:sp>
    <dsp:sp modelId="{4595B82C-3732-427E-A6BF-2D33A026270A}">
      <dsp:nvSpPr>
        <dsp:cNvPr id="0" name=""/>
        <dsp:cNvSpPr/>
      </dsp:nvSpPr>
      <dsp:spPr>
        <a:xfrm>
          <a:off x="869498" y="2572921"/>
          <a:ext cx="2136965" cy="368995"/>
        </a:xfrm>
        <a:custGeom>
          <a:avLst/>
          <a:gdLst/>
          <a:ahLst/>
          <a:cxnLst/>
          <a:rect l="0" t="0" r="0" b="0"/>
          <a:pathLst>
            <a:path>
              <a:moveTo>
                <a:pt x="2136965" y="0"/>
              </a:moveTo>
              <a:lnTo>
                <a:pt x="2136965" y="201597"/>
              </a:lnTo>
              <a:lnTo>
                <a:pt x="0" y="201597"/>
              </a:lnTo>
              <a:lnTo>
                <a:pt x="0" y="368995"/>
              </a:lnTo>
            </a:path>
          </a:pathLst>
        </a:custGeom>
        <a:noFill/>
        <a:ln w="6350" cap="flat" cmpd="sng" algn="ctr">
          <a:solidFill>
            <a:schemeClr val="accent2">
              <a:hueOff val="849899"/>
              <a:satOff val="-16899"/>
              <a:lumOff val="5098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883631" y="2755420"/>
        <a:ext cx="108700" cy="3995"/>
      </dsp:txXfrm>
    </dsp:sp>
    <dsp:sp modelId="{63AD1A4A-2F7A-4BD8-AEF2-E17ED3EC61CD}">
      <dsp:nvSpPr>
        <dsp:cNvPr id="0" name=""/>
        <dsp:cNvSpPr/>
      </dsp:nvSpPr>
      <dsp:spPr>
        <a:xfrm>
          <a:off x="2137779" y="1532298"/>
          <a:ext cx="1737370" cy="1042422"/>
        </a:xfrm>
        <a:prstGeom prst="rect">
          <a:avLst/>
        </a:prstGeom>
        <a:solidFill>
          <a:schemeClr val="accent2">
            <a:hueOff val="637424"/>
            <a:satOff val="-12674"/>
            <a:lumOff val="3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133" tIns="89362" rIns="85133" bIns="89362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baseline="0"/>
            <a:t>Find the course you're interested in.</a:t>
          </a:r>
          <a:endParaRPr lang="en-US" sz="1500" kern="1200"/>
        </a:p>
      </dsp:txBody>
      <dsp:txXfrm>
        <a:off x="2137779" y="1532298"/>
        <a:ext cx="1737370" cy="1042422"/>
      </dsp:txXfrm>
    </dsp:sp>
    <dsp:sp modelId="{1A9AF6D7-F43D-47ED-BAE6-B9908F7E89BA}">
      <dsp:nvSpPr>
        <dsp:cNvPr id="0" name=""/>
        <dsp:cNvSpPr/>
      </dsp:nvSpPr>
      <dsp:spPr>
        <a:xfrm>
          <a:off x="813" y="2974316"/>
          <a:ext cx="1737370" cy="1042422"/>
        </a:xfrm>
        <a:prstGeom prst="rect">
          <a:avLst/>
        </a:prstGeom>
        <a:solidFill>
          <a:schemeClr val="accent2">
            <a:hueOff val="849899"/>
            <a:satOff val="-16899"/>
            <a:lumOff val="509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133" tIns="89362" rIns="85133" bIns="89362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baseline="0"/>
            <a:t>Click the grey "View Available Sections" box under the course title.</a:t>
          </a:r>
          <a:endParaRPr lang="en-US" sz="1500" kern="1200"/>
        </a:p>
      </dsp:txBody>
      <dsp:txXfrm>
        <a:off x="813" y="2974316"/>
        <a:ext cx="1737370" cy="10424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1T21:29:10.2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E56D6-F195-48D7-978E-7EE16D4304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6946" y="1104900"/>
            <a:ext cx="8376514" cy="3120504"/>
          </a:xfrm>
        </p:spPr>
        <p:txBody>
          <a:bodyPr anchor="b">
            <a:normAutofit/>
          </a:bodyPr>
          <a:lstStyle>
            <a:lvl1pPr algn="ctr">
              <a:lnSpc>
                <a:spcPct val="11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A72F42-5C88-4F7D-803B-C371B570D7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08039" y="4442385"/>
            <a:ext cx="6074328" cy="98402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i="0" spc="16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0384F3-2D6A-49F6-8F79-F3955E904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259A-1FE3-4FF9-8A07-BDD8177164ED}" type="datetime4">
              <a:rPr lang="en-US" smtClean="0"/>
              <a:t>June 9,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363F32-CD31-4801-BAE4-09EEB1262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D5D34C-49ED-4ADB-8693-73B790764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046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0171A2-02C1-4543-8B6B-FCF7E69712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50879" y="1825625"/>
            <a:ext cx="9810604" cy="451669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5027C-A386-44E4-AFE1-33AFFDA3A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C3C8F-D4A7-4EAD-92AD-82C91CB8BB85}" type="datetime4">
              <a:rPr lang="en-US" smtClean="0"/>
              <a:t>June 9,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1BF710-0558-4457-825D-48713CAED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A7F93D-5DC3-4C36-AEB0-79CDB15C3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7CFC0C8-11FE-4003-B2D6-B7B8E2790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3568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EB41C5-3638-439D-BA61-4DAA142226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464025"/>
            <a:ext cx="2161540" cy="580029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9B91A0-A376-483C-926E-189F376E55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464023"/>
            <a:ext cx="7886700" cy="58002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14134E-B7D5-4664-BB2E-6A98ED630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11D41-E33C-4BC7-8272-37E8417FD097}" type="datetime4">
              <a:rPr lang="en-US" smtClean="0"/>
              <a:t>June 9,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A54E2A-B1CE-4F2E-9D9A-D47E514D5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E7C304-46A8-4179-87A2-B8CC10BAA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7B333-9E16-4502-96B5-3F586B7E0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D0795-5EC7-4FF8-9FC7-22AFA3C552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A2DA5B-9862-4A23-8FEC-5C1ABC2EEF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506456" y="5074920"/>
            <a:ext cx="2647667" cy="365125"/>
          </a:xfrm>
        </p:spPr>
        <p:txBody>
          <a:bodyPr/>
          <a:lstStyle/>
          <a:p>
            <a:fld id="{5D340FED-6E95-4177-A7EF-CD303B9E611D}" type="datetime4">
              <a:rPr lang="en-US" smtClean="0"/>
              <a:t>June 9,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D9A4B-0DA7-46BB-9DCE-3F26075C4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0451592" y="1408176"/>
            <a:ext cx="277049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A7C47-81AC-431C-A7C3-2BC71AD14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8016" y="3136392"/>
            <a:ext cx="545911" cy="580029"/>
          </a:xfrm>
        </p:spPr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285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D2E47-4DC7-46C4-9407-FA4CF7E0A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2513" y="1709738"/>
            <a:ext cx="9087774" cy="3438524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F7B502-122E-4177-A408-FC436A254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2513" y="5148262"/>
            <a:ext cx="8844522" cy="113823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29696-2AEF-4765-B33E-7DA328E46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962CB-39AD-45A9-800F-54DAB53D6021}" type="datetime4">
              <a:rPr lang="en-US" smtClean="0"/>
              <a:t>June 9,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9B2E4-2F1C-4FEE-AAB2-4FCC3EEFD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27D4B8-E107-480A-AA17-261CA49BB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492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8BAE8-3305-4F08-BECB-56AD7FD4E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7021AC-6D8D-4D24-8B01-8AE8F41BE4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0878" y="1825624"/>
            <a:ext cx="4473622" cy="4460875"/>
          </a:xfrm>
        </p:spPr>
        <p:txBody>
          <a:bodyPr/>
          <a:lstStyle>
            <a:lvl2pPr marL="274320" indent="0">
              <a:buFontTx/>
              <a:buNone/>
              <a:defRPr/>
            </a:lvl2pPr>
            <a:lvl3pPr marL="502920">
              <a:defRPr/>
            </a:lvl3pPr>
            <a:lvl4pPr marL="548640" indent="0">
              <a:buFontTx/>
              <a:buNone/>
              <a:defRPr/>
            </a:lvl4pPr>
            <a:lvl5pPr marL="731520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E7F49C-3DB3-40B7-89B3-E3BC32FC11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44540" y="1825624"/>
            <a:ext cx="5016943" cy="44608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E33D58-BDF5-4F1F-806B-0491CB362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DF93D-55AB-4606-B9D7-742F1FC51983}" type="datetime4">
              <a:rPr lang="en-US" smtClean="0"/>
              <a:t>June 9, 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BCBFD-1FE1-441A-B3AF-C3E7E7B8D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0CE272-E6FB-455B-BACB-2471D66D9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597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73A4FB-9EF5-4D6C-A275-2DE1077A29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1563" y="1835219"/>
            <a:ext cx="445293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C9972A-4D34-4A9F-84EB-8D64A703B5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71562" y="2717801"/>
            <a:ext cx="4452938" cy="3559452"/>
          </a:xfrm>
        </p:spPr>
        <p:txBody>
          <a:bodyPr/>
          <a:lstStyle>
            <a:lvl2pPr marL="274320" indent="0">
              <a:buFontTx/>
              <a:buNone/>
              <a:defRPr/>
            </a:lvl2pPr>
            <a:lvl3pPr marL="548640">
              <a:defRPr/>
            </a:lvl3pPr>
            <a:lvl4pPr marL="594360" indent="0">
              <a:buFontTx/>
              <a:buNone/>
              <a:defRPr/>
            </a:lvl4pPr>
            <a:lvl5pPr marL="822960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BBDDE3-C8D7-4600-8259-24E1F8118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44540" y="1835219"/>
            <a:ext cx="5016943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649FFF-44C7-4256-AFE1-C5457C7AB5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44540" y="2717800"/>
            <a:ext cx="5016943" cy="3559453"/>
          </a:xfrm>
        </p:spPr>
        <p:txBody>
          <a:bodyPr/>
          <a:lstStyle>
            <a:lvl2pPr marL="457200" indent="0">
              <a:buNone/>
              <a:defRPr/>
            </a:lvl2pPr>
            <a:lvl3pPr marL="548640">
              <a:defRPr/>
            </a:lvl3pPr>
            <a:lvl4pPr marL="594360" indent="0">
              <a:buFontTx/>
              <a:buNone/>
              <a:defRPr/>
            </a:lvl4pPr>
            <a:lvl5pPr marL="82296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EC6ACF-080E-4B7C-B0C0-77E90C16E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2841D-FB5C-47AB-B2FF-32E855C1EA71}" type="datetime4">
              <a:rPr lang="en-US" smtClean="0"/>
              <a:t>June 9, 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A68C0B-BC90-4ADA-B6E6-2B30BFF9E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BCE559-C82B-4E27-965B-4AC3C66FC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3752B99E-38EC-4745-889B-124D34759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72248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DE7304-D393-47F0-ACCC-1F72EFCCE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537E9-D174-424D-BEE8-AFC4CA5F9F97}" type="datetime4">
              <a:rPr lang="en-US" smtClean="0"/>
              <a:t>June 9, 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8451FF-032D-4787-BA4B-5EB415494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B7511D-7256-4A08-BF62-3B3F821A6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3FCDA27-1C47-4EA1-A160-EC91FD88B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09968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DE8ADA-7BF8-433A-8770-61C690F37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A44C0-F7AC-49C2-8289-1E7A86D9FB50}" type="datetime4">
              <a:rPr lang="en-US" smtClean="0"/>
              <a:t>June 9, 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357B86-EC22-49C6-BBC6-639D57D1A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63764B-CF91-4C81-B4C3-5B5E5A973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241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E4801-B0C7-4458-B413-24D6E68FA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633" y="457200"/>
            <a:ext cx="4170355" cy="191750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FA0C76-733A-488A-89FB-7D04FD64B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1637" y="457200"/>
            <a:ext cx="5562601" cy="5943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45B9DE-016A-4B31-BB52-99C76E28B4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3633" y="2374708"/>
            <a:ext cx="4170355" cy="40260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ED6CC3-66DD-4D9A-A9C7-F588BA88C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B84BC-6E78-40D1-8831-40AB1F596614}" type="datetime4">
              <a:rPr lang="en-US" smtClean="0"/>
              <a:t>June 9,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359FC8-04EF-4F7D-8E43-4EE0E95DA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71C964-4227-4DEE-87A1-026162DDF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883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0EB4E-D4BB-4C86-A820-63474E5A4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038" y="457199"/>
            <a:ext cx="3913241" cy="19288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FA99A1-8FAF-415D-A399-1B2C2A0F23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57752" y="457200"/>
            <a:ext cx="6110288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A15BEE-9915-4637-85A2-2AF2872C72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2038" y="2386013"/>
            <a:ext cx="3913241" cy="40147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73427C-3B67-4ED4-925D-04B9C09AA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A080F-3961-4D42-BEDE-84A1FED032F1}" type="datetime4">
              <a:rPr lang="en-US" smtClean="0"/>
              <a:t>June 9,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5DAFD-22DE-4E9E-9C72-B16C1F273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E8EE99-49CC-4A30-8ADA-39EFD8DAA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807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customXml" Target="../ink/ink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erson in a dark room&#10;&#10;Description automatically generated">
            <a:extLst>
              <a:ext uri="{FF2B5EF4-FFF2-40B4-BE49-F238E27FC236}">
                <a16:creationId xmlns:a16="http://schemas.microsoft.com/office/drawing/2014/main" id="{DEB2E8C4-C3E7-4048-A43D-9859510CFA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FBD2E1-C16B-4996-869C-DD03823A8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879" y="609601"/>
            <a:ext cx="9810604" cy="1216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44DB6A-ED8E-4755-BC7A-B7AA6524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0879" y="1825624"/>
            <a:ext cx="9810604" cy="4428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F5CE27-B558-4B88-ACE3-B70423127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09243" y="5071825"/>
            <a:ext cx="26476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spc="3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fld id="{A33960BD-7AC1-4217-9611-AAA56D3EE38F}" type="datetime4">
              <a:rPr lang="en-US" smtClean="0"/>
              <a:pPr/>
              <a:t>June 9, 2026</a:t>
            </a:fld>
            <a:endParaRPr lang="en-US" dirty="0">
              <a:latin typeface="+mn-lt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E5D61-F203-4F00-9CF1-AB0AE4937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447827" y="1407402"/>
            <a:ext cx="27704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all" spc="3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endParaRPr lang="en-US" dirty="0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FF38BD-5F38-4F6E-B5DD-EB1AF06002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0121" y="3138985"/>
            <a:ext cx="545911" cy="5800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fld id="{9D4AEF59-F28E-467C-9EA3-92D1CFAD475A}" type="slidenum">
              <a:rPr lang="en-US" smtClean="0"/>
              <a:pPr/>
              <a:t>‹#›</a:t>
            </a:fld>
            <a:endParaRPr lang="en-US">
              <a:latin typeface="+mn-lt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</a:extLst>
              </p14:cNvPr>
              <p14:cNvContentPartPr/>
              <p14:nvPr/>
            </p14:nvContentPartPr>
            <p14:xfrm>
              <a:off x="12490710" y="6342652"/>
              <a:ext cx="360" cy="3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95513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11" r:id="rId7"/>
    <p:sldLayoutId id="2147483707" r:id="rId8"/>
    <p:sldLayoutId id="2147483708" r:id="rId9"/>
    <p:sldLayoutId id="2147483709" r:id="rId10"/>
    <p:sldLayoutId id="2147483710" r:id="rId11"/>
  </p:sldLayoutIdLst>
  <p:hf sldNum="0"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2800" kern="1200" cap="all" spc="600" baseline="0">
          <a:solidFill>
            <a:schemeClr val="tx1">
              <a:lumMod val="85000"/>
              <a:lumOff val="15000"/>
            </a:schemeClr>
          </a:solidFill>
          <a:latin typeface="+mj-lt"/>
          <a:ea typeface="Batang" panose="02030600000101010101" pitchFamily="18" charset="-127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80000"/>
        <a:buFont typeface="Arial" panose="020B0604020202020204" pitchFamily="34" charset="0"/>
        <a:buChar char="•"/>
        <a:defRPr sz="20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1pPr>
      <a:lvl2pPr marL="274320" indent="0" algn="l" defTabSz="914400" rtl="0" eaLnBrk="1" latinLnBrk="0" hangingPunct="1">
        <a:lnSpc>
          <a:spcPct val="100000"/>
        </a:lnSpc>
        <a:spcBef>
          <a:spcPts val="500"/>
        </a:spcBef>
        <a:buFontTx/>
        <a:buNone/>
        <a:defRPr sz="18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2pPr>
      <a:lvl3pPr marL="605790" indent="-28575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3pPr>
      <a:lvl4pPr marL="630936" indent="0" algn="l" defTabSz="914400" rtl="0" eaLnBrk="1" latinLnBrk="0" hangingPunct="1">
        <a:lnSpc>
          <a:spcPct val="100000"/>
        </a:lnSpc>
        <a:spcBef>
          <a:spcPts val="500"/>
        </a:spcBef>
        <a:buFontTx/>
        <a:buNone/>
        <a:defRPr sz="14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4pPr>
      <a:lvl5pPr marL="82296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4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1.em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E91F5CA-B392-444C-88E3-BF5BAAEBD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59807F-B6FA-44D3-9A53-C55B6B568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80681"/>
            <a:ext cx="12192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27EC85-C2BB-86B9-5F85-38D6182FD3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44593" y="4845588"/>
            <a:ext cx="8065378" cy="956541"/>
          </a:xfrm>
        </p:spPr>
        <p:txBody>
          <a:bodyPr anchor="t">
            <a:normAutofit fontScale="90000"/>
          </a:bodyPr>
          <a:lstStyle/>
          <a:p>
            <a:r>
              <a:rPr lang="en-US" dirty="0"/>
              <a:t>Step-by-Step Guide to Register for Classes at Gov State</a:t>
            </a:r>
          </a:p>
        </p:txBody>
      </p:sp>
      <p:pic>
        <p:nvPicPr>
          <p:cNvPr id="4" name="Picture 3" descr="Colored pencils inside a pencil holder which is on top of a wood table">
            <a:extLst>
              <a:ext uri="{FF2B5EF4-FFF2-40B4-BE49-F238E27FC236}">
                <a16:creationId xmlns:a16="http://schemas.microsoft.com/office/drawing/2014/main" id="{9CA005F7-753F-626D-ABFD-8A26CC0278D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667"/>
          <a:stretch>
            <a:fillRect/>
          </a:stretch>
        </p:blipFill>
        <p:spPr>
          <a:xfrm>
            <a:off x="0" y="-627091"/>
            <a:ext cx="12191979" cy="5886523"/>
          </a:xfrm>
          <a:custGeom>
            <a:avLst/>
            <a:gdLst/>
            <a:ahLst/>
            <a:cxnLst/>
            <a:rect l="l" t="t" r="r" b="b"/>
            <a:pathLst>
              <a:path w="12191999" h="5886533">
                <a:moveTo>
                  <a:pt x="4721173" y="4907914"/>
                </a:moveTo>
                <a:lnTo>
                  <a:pt x="4722109" y="4908125"/>
                </a:lnTo>
                <a:cubicBezTo>
                  <a:pt x="4721143" y="4908767"/>
                  <a:pt x="4718263" y="4909373"/>
                  <a:pt x="4717199" y="4909396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751311"/>
                </a:lnTo>
                <a:lnTo>
                  <a:pt x="12140860" y="5770509"/>
                </a:lnTo>
                <a:cubicBezTo>
                  <a:pt x="12126656" y="5772723"/>
                  <a:pt x="12093589" y="5827925"/>
                  <a:pt x="12080161" y="5826358"/>
                </a:cubicBezTo>
                <a:cubicBezTo>
                  <a:pt x="11978188" y="5850511"/>
                  <a:pt x="11967361" y="5873564"/>
                  <a:pt x="11917885" y="5861578"/>
                </a:cubicBezTo>
                <a:cubicBezTo>
                  <a:pt x="11872779" y="5859863"/>
                  <a:pt x="11928861" y="5896778"/>
                  <a:pt x="11894610" y="5883738"/>
                </a:cubicBezTo>
                <a:cubicBezTo>
                  <a:pt x="11860359" y="5870698"/>
                  <a:pt x="11736091" y="5807232"/>
                  <a:pt x="11712379" y="5783337"/>
                </a:cubicBezTo>
                <a:cubicBezTo>
                  <a:pt x="11688667" y="5759442"/>
                  <a:pt x="11627912" y="5782933"/>
                  <a:pt x="11585366" y="5740371"/>
                </a:cubicBezTo>
                <a:lnTo>
                  <a:pt x="11516470" y="5663679"/>
                </a:lnTo>
                <a:cubicBezTo>
                  <a:pt x="11468274" y="5661847"/>
                  <a:pt x="11507335" y="5626593"/>
                  <a:pt x="11462692" y="5610127"/>
                </a:cubicBezTo>
                <a:cubicBezTo>
                  <a:pt x="11417567" y="5608500"/>
                  <a:pt x="11408021" y="5556613"/>
                  <a:pt x="11369712" y="5548654"/>
                </a:cubicBezTo>
                <a:cubicBezTo>
                  <a:pt x="11354317" y="5554704"/>
                  <a:pt x="11288328" y="5499810"/>
                  <a:pt x="11273969" y="5488986"/>
                </a:cubicBezTo>
                <a:cubicBezTo>
                  <a:pt x="11231913" y="5490378"/>
                  <a:pt x="11221973" y="5480544"/>
                  <a:pt x="11195084" y="5467967"/>
                </a:cubicBezTo>
                <a:cubicBezTo>
                  <a:pt x="11164086" y="5497749"/>
                  <a:pt x="11171649" y="5471790"/>
                  <a:pt x="11143408" y="5468614"/>
                </a:cubicBezTo>
                <a:cubicBezTo>
                  <a:pt x="11125906" y="5464975"/>
                  <a:pt x="11102603" y="5460835"/>
                  <a:pt x="11085935" y="5459365"/>
                </a:cubicBezTo>
                <a:cubicBezTo>
                  <a:pt x="11057493" y="5459661"/>
                  <a:pt x="11029906" y="5441496"/>
                  <a:pt x="11030953" y="5456484"/>
                </a:cubicBezTo>
                <a:cubicBezTo>
                  <a:pt x="11007784" y="5459001"/>
                  <a:pt x="10982005" y="5463178"/>
                  <a:pt x="10951060" y="5461240"/>
                </a:cubicBezTo>
                <a:cubicBezTo>
                  <a:pt x="10885365" y="5424406"/>
                  <a:pt x="10915288" y="5460968"/>
                  <a:pt x="10857721" y="5448157"/>
                </a:cubicBezTo>
                <a:cubicBezTo>
                  <a:pt x="10806646" y="5435790"/>
                  <a:pt x="10707075" y="5402712"/>
                  <a:pt x="10644616" y="5387039"/>
                </a:cubicBezTo>
                <a:cubicBezTo>
                  <a:pt x="10616446" y="5382224"/>
                  <a:pt x="10558603" y="5371613"/>
                  <a:pt x="10519277" y="5366793"/>
                </a:cubicBezTo>
                <a:cubicBezTo>
                  <a:pt x="10495461" y="5368312"/>
                  <a:pt x="10473830" y="5354868"/>
                  <a:pt x="10445981" y="5364735"/>
                </a:cubicBezTo>
                <a:cubicBezTo>
                  <a:pt x="10436536" y="5368773"/>
                  <a:pt x="10409281" y="5367966"/>
                  <a:pt x="10383865" y="5360888"/>
                </a:cubicBezTo>
                <a:cubicBezTo>
                  <a:pt x="10374827" y="5369095"/>
                  <a:pt x="10347864" y="5360432"/>
                  <a:pt x="10336852" y="5360277"/>
                </a:cubicBezTo>
                <a:cubicBezTo>
                  <a:pt x="10323586" y="5366987"/>
                  <a:pt x="10274741" y="5357921"/>
                  <a:pt x="10261098" y="5350526"/>
                </a:cubicBezTo>
                <a:lnTo>
                  <a:pt x="10126497" y="5339011"/>
                </a:lnTo>
                <a:lnTo>
                  <a:pt x="10082166" y="5336916"/>
                </a:lnTo>
                <a:cubicBezTo>
                  <a:pt x="10074567" y="5338985"/>
                  <a:pt x="10046860" y="5337657"/>
                  <a:pt x="10039237" y="5338580"/>
                </a:cubicBezTo>
                <a:cubicBezTo>
                  <a:pt x="9998458" y="5328479"/>
                  <a:pt x="9984394" y="5327989"/>
                  <a:pt x="9960016" y="5323065"/>
                </a:cubicBezTo>
                <a:cubicBezTo>
                  <a:pt x="9918980" y="5322923"/>
                  <a:pt x="9888741" y="5326122"/>
                  <a:pt x="9847789" y="5316297"/>
                </a:cubicBezTo>
                <a:lnTo>
                  <a:pt x="9728306" y="5296090"/>
                </a:lnTo>
                <a:cubicBezTo>
                  <a:pt x="9675056" y="5305676"/>
                  <a:pt x="9602035" y="5297282"/>
                  <a:pt x="9584504" y="5284670"/>
                </a:cubicBezTo>
                <a:cubicBezTo>
                  <a:pt x="9518952" y="5270394"/>
                  <a:pt x="9415429" y="5244268"/>
                  <a:pt x="9343049" y="5238968"/>
                </a:cubicBezTo>
                <a:lnTo>
                  <a:pt x="9231367" y="5187063"/>
                </a:lnTo>
                <a:lnTo>
                  <a:pt x="9194807" y="5176984"/>
                </a:lnTo>
                <a:lnTo>
                  <a:pt x="9189243" y="5167745"/>
                </a:lnTo>
                <a:lnTo>
                  <a:pt x="9151229" y="5156543"/>
                </a:lnTo>
                <a:lnTo>
                  <a:pt x="9150207" y="5157608"/>
                </a:lnTo>
                <a:cubicBezTo>
                  <a:pt x="9147045" y="5159739"/>
                  <a:pt x="9143081" y="5160831"/>
                  <a:pt x="9137315" y="5159777"/>
                </a:cubicBezTo>
                <a:cubicBezTo>
                  <a:pt x="9138862" y="5179261"/>
                  <a:pt x="9130952" y="5165972"/>
                  <a:pt x="9113809" y="5161143"/>
                </a:cubicBezTo>
                <a:cubicBezTo>
                  <a:pt x="9112388" y="5190326"/>
                  <a:pt x="9068114" y="5155892"/>
                  <a:pt x="9053450" y="5169457"/>
                </a:cubicBezTo>
                <a:lnTo>
                  <a:pt x="9005483" y="5166172"/>
                </a:lnTo>
                <a:lnTo>
                  <a:pt x="9005198" y="5166412"/>
                </a:lnTo>
                <a:cubicBezTo>
                  <a:pt x="9003143" y="5166632"/>
                  <a:pt x="9000324" y="5166304"/>
                  <a:pt x="8996229" y="5165201"/>
                </a:cubicBezTo>
                <a:lnTo>
                  <a:pt x="8990391" y="5163140"/>
                </a:lnTo>
                <a:lnTo>
                  <a:pt x="8974334" y="5159914"/>
                </a:lnTo>
                <a:lnTo>
                  <a:pt x="8968008" y="5160614"/>
                </a:lnTo>
                <a:lnTo>
                  <a:pt x="8963045" y="5162839"/>
                </a:lnTo>
                <a:cubicBezTo>
                  <a:pt x="8954690" y="5154888"/>
                  <a:pt x="8955517" y="5145940"/>
                  <a:pt x="8928985" y="5166027"/>
                </a:cubicBezTo>
                <a:cubicBezTo>
                  <a:pt x="8898031" y="5165007"/>
                  <a:pt x="8789300" y="5150352"/>
                  <a:pt x="8752441" y="5146795"/>
                </a:cubicBezTo>
                <a:cubicBezTo>
                  <a:pt x="8719819" y="5136075"/>
                  <a:pt x="8748194" y="5149736"/>
                  <a:pt x="8707844" y="5144694"/>
                </a:cubicBezTo>
                <a:cubicBezTo>
                  <a:pt x="8671606" y="5125159"/>
                  <a:pt x="8639142" y="5141599"/>
                  <a:pt x="8596068" y="5136122"/>
                </a:cubicBezTo>
                <a:lnTo>
                  <a:pt x="8525227" y="5150964"/>
                </a:lnTo>
                <a:lnTo>
                  <a:pt x="8510980" y="5145049"/>
                </a:lnTo>
                <a:lnTo>
                  <a:pt x="8506164" y="5142048"/>
                </a:lnTo>
                <a:cubicBezTo>
                  <a:pt x="8502646" y="5140271"/>
                  <a:pt x="8500045" y="5139460"/>
                  <a:pt x="8497965" y="5139310"/>
                </a:cubicBezTo>
                <a:lnTo>
                  <a:pt x="8497591" y="5139489"/>
                </a:lnTo>
                <a:lnTo>
                  <a:pt x="8490246" y="5136439"/>
                </a:lnTo>
                <a:lnTo>
                  <a:pt x="8367179" y="5122397"/>
                </a:lnTo>
                <a:cubicBezTo>
                  <a:pt x="8362021" y="5120372"/>
                  <a:pt x="8357730" y="5120720"/>
                  <a:pt x="8353796" y="5122203"/>
                </a:cubicBezTo>
                <a:lnTo>
                  <a:pt x="8352369" y="5123043"/>
                </a:lnTo>
                <a:lnTo>
                  <a:pt x="8320101" y="5105625"/>
                </a:lnTo>
                <a:lnTo>
                  <a:pt x="8314429" y="5105299"/>
                </a:lnTo>
                <a:lnTo>
                  <a:pt x="8295170" y="5091404"/>
                </a:lnTo>
                <a:lnTo>
                  <a:pt x="8284273" y="5085581"/>
                </a:lnTo>
                <a:lnTo>
                  <a:pt x="8283146" y="5081138"/>
                </a:lnTo>
                <a:cubicBezTo>
                  <a:pt x="8280842" y="5077893"/>
                  <a:pt x="8276148" y="5075245"/>
                  <a:pt x="8266072" y="5073963"/>
                </a:cubicBezTo>
                <a:lnTo>
                  <a:pt x="8263373" y="5074193"/>
                </a:lnTo>
                <a:lnTo>
                  <a:pt x="8252030" y="5064350"/>
                </a:lnTo>
                <a:cubicBezTo>
                  <a:pt x="8248856" y="5060500"/>
                  <a:pt x="8246644" y="5056218"/>
                  <a:pt x="8245831" y="5051358"/>
                </a:cubicBezTo>
                <a:cubicBezTo>
                  <a:pt x="8181824" y="5054265"/>
                  <a:pt x="8147127" y="5020143"/>
                  <a:pt x="8090268" y="5005197"/>
                </a:cubicBezTo>
                <a:cubicBezTo>
                  <a:pt x="8025464" y="4982055"/>
                  <a:pt x="7967067" y="4960819"/>
                  <a:pt x="7905404" y="4963224"/>
                </a:cubicBezTo>
                <a:cubicBezTo>
                  <a:pt x="7835116" y="4948312"/>
                  <a:pt x="7780962" y="4946081"/>
                  <a:pt x="7718741" y="4937509"/>
                </a:cubicBezTo>
                <a:lnTo>
                  <a:pt x="7614343" y="4940980"/>
                </a:lnTo>
                <a:lnTo>
                  <a:pt x="7527539" y="4935152"/>
                </a:lnTo>
                <a:lnTo>
                  <a:pt x="7519567" y="4932599"/>
                </a:lnTo>
                <a:cubicBezTo>
                  <a:pt x="7513989" y="4931260"/>
                  <a:pt x="7510169" y="4930910"/>
                  <a:pt x="7507408" y="4931264"/>
                </a:cubicBezTo>
                <a:lnTo>
                  <a:pt x="7507036" y="4931591"/>
                </a:lnTo>
                <a:lnTo>
                  <a:pt x="7495791" y="4929639"/>
                </a:lnTo>
                <a:cubicBezTo>
                  <a:pt x="7476982" y="4925521"/>
                  <a:pt x="7422524" y="4942937"/>
                  <a:pt x="7405387" y="4937744"/>
                </a:cubicBezTo>
                <a:cubicBezTo>
                  <a:pt x="7374785" y="4940694"/>
                  <a:pt x="7333986" y="4941799"/>
                  <a:pt x="7312176" y="4947339"/>
                </a:cubicBezTo>
                <a:lnTo>
                  <a:pt x="7310849" y="4948781"/>
                </a:lnTo>
                <a:lnTo>
                  <a:pt x="7218556" y="4923532"/>
                </a:lnTo>
                <a:lnTo>
                  <a:pt x="7201098" y="4918982"/>
                </a:lnTo>
                <a:lnTo>
                  <a:pt x="7197000" y="4913624"/>
                </a:lnTo>
                <a:cubicBezTo>
                  <a:pt x="7192108" y="4910101"/>
                  <a:pt x="7184502" y="4907962"/>
                  <a:pt x="7170804" y="4908976"/>
                </a:cubicBezTo>
                <a:lnTo>
                  <a:pt x="7096984" y="4896748"/>
                </a:lnTo>
                <a:cubicBezTo>
                  <a:pt x="7061144" y="4895770"/>
                  <a:pt x="7050185" y="4894793"/>
                  <a:pt x="7018492" y="4897122"/>
                </a:cubicBezTo>
                <a:cubicBezTo>
                  <a:pt x="6937524" y="4886184"/>
                  <a:pt x="6943641" y="4862018"/>
                  <a:pt x="6904142" y="4867616"/>
                </a:cubicBezTo>
                <a:cubicBezTo>
                  <a:pt x="6871918" y="4872824"/>
                  <a:pt x="6787985" y="4853750"/>
                  <a:pt x="6708218" y="4839661"/>
                </a:cubicBezTo>
                <a:cubicBezTo>
                  <a:pt x="6649102" y="4830206"/>
                  <a:pt x="6628102" y="4816105"/>
                  <a:pt x="6549451" y="4810885"/>
                </a:cubicBezTo>
                <a:cubicBezTo>
                  <a:pt x="6472150" y="4766795"/>
                  <a:pt x="6409692" y="4790518"/>
                  <a:pt x="6317556" y="4764085"/>
                </a:cubicBezTo>
                <a:cubicBezTo>
                  <a:pt x="6297547" y="4748563"/>
                  <a:pt x="6209288" y="4765756"/>
                  <a:pt x="6168670" y="4761998"/>
                </a:cubicBezTo>
                <a:cubicBezTo>
                  <a:pt x="6128052" y="4758240"/>
                  <a:pt x="6090536" y="4744692"/>
                  <a:pt x="6073844" y="4741536"/>
                </a:cubicBezTo>
                <a:lnTo>
                  <a:pt x="6068526" y="4743073"/>
                </a:lnTo>
                <a:lnTo>
                  <a:pt x="6048634" y="4742390"/>
                </a:lnTo>
                <a:lnTo>
                  <a:pt x="6041279" y="4750739"/>
                </a:lnTo>
                <a:lnTo>
                  <a:pt x="6010088" y="4755832"/>
                </a:lnTo>
                <a:cubicBezTo>
                  <a:pt x="5998677" y="4756419"/>
                  <a:pt x="5970124" y="4755506"/>
                  <a:pt x="5957373" y="4752188"/>
                </a:cubicBezTo>
                <a:lnTo>
                  <a:pt x="5758915" y="4736496"/>
                </a:lnTo>
                <a:lnTo>
                  <a:pt x="5626957" y="4735473"/>
                </a:lnTo>
                <a:lnTo>
                  <a:pt x="5470902" y="4749493"/>
                </a:lnTo>
                <a:cubicBezTo>
                  <a:pt x="5478131" y="4762521"/>
                  <a:pt x="5439006" y="4748455"/>
                  <a:pt x="5432757" y="4760746"/>
                </a:cubicBezTo>
                <a:cubicBezTo>
                  <a:pt x="5429365" y="4770778"/>
                  <a:pt x="5391824" y="4775462"/>
                  <a:pt x="5381664" y="4778448"/>
                </a:cubicBezTo>
                <a:lnTo>
                  <a:pt x="5261760" y="4798865"/>
                </a:lnTo>
                <a:cubicBezTo>
                  <a:pt x="5251595" y="4799049"/>
                  <a:pt x="5230547" y="4807359"/>
                  <a:pt x="5222959" y="4809989"/>
                </a:cubicBezTo>
                <a:lnTo>
                  <a:pt x="5174657" y="4812979"/>
                </a:lnTo>
                <a:lnTo>
                  <a:pt x="5156551" y="4820202"/>
                </a:lnTo>
                <a:lnTo>
                  <a:pt x="5142595" y="4823602"/>
                </a:lnTo>
                <a:lnTo>
                  <a:pt x="5139593" y="4825703"/>
                </a:lnTo>
                <a:cubicBezTo>
                  <a:pt x="5133873" y="4829743"/>
                  <a:pt x="5128076" y="4833554"/>
                  <a:pt x="5121656" y="4836556"/>
                </a:cubicBezTo>
                <a:cubicBezTo>
                  <a:pt x="5108317" y="4807937"/>
                  <a:pt x="5064853" y="4857373"/>
                  <a:pt x="5065787" y="4829985"/>
                </a:cubicBezTo>
                <a:cubicBezTo>
                  <a:pt x="5028193" y="4841501"/>
                  <a:pt x="5038944" y="4812412"/>
                  <a:pt x="5011510" y="4846366"/>
                </a:cubicBezTo>
                <a:cubicBezTo>
                  <a:pt x="4937023" y="4845983"/>
                  <a:pt x="4916353" y="4832976"/>
                  <a:pt x="4840437" y="4870383"/>
                </a:cubicBezTo>
                <a:cubicBezTo>
                  <a:pt x="4806739" y="4887025"/>
                  <a:pt x="4784106" y="4898171"/>
                  <a:pt x="4762444" y="4898151"/>
                </a:cubicBezTo>
                <a:cubicBezTo>
                  <a:pt x="4741323" y="4902652"/>
                  <a:pt x="4729481" y="4905474"/>
                  <a:pt x="4723182" y="4907166"/>
                </a:cubicBezTo>
                <a:lnTo>
                  <a:pt x="4721173" y="4907914"/>
                </a:lnTo>
                <a:lnTo>
                  <a:pt x="4715524" y="4906639"/>
                </a:lnTo>
                <a:cubicBezTo>
                  <a:pt x="4680148" y="4913595"/>
                  <a:pt x="4524744" y="4914403"/>
                  <a:pt x="4515810" y="4916541"/>
                </a:cubicBezTo>
                <a:cubicBezTo>
                  <a:pt x="4457819" y="4929653"/>
                  <a:pt x="4462659" y="4930394"/>
                  <a:pt x="4428539" y="4927192"/>
                </a:cubicBezTo>
                <a:cubicBezTo>
                  <a:pt x="4423303" y="4923821"/>
                  <a:pt x="4368974" y="4930115"/>
                  <a:pt x="4362872" y="4928538"/>
                </a:cubicBezTo>
                <a:lnTo>
                  <a:pt x="4316962" y="4921923"/>
                </a:lnTo>
                <a:lnTo>
                  <a:pt x="4315106" y="4923264"/>
                </a:lnTo>
                <a:cubicBezTo>
                  <a:pt x="4306123" y="4926635"/>
                  <a:pt x="4299993" y="4926634"/>
                  <a:pt x="4295140" y="4925143"/>
                </a:cubicBezTo>
                <a:lnTo>
                  <a:pt x="4290059" y="4922226"/>
                </a:lnTo>
                <a:lnTo>
                  <a:pt x="4276138" y="4922472"/>
                </a:lnTo>
                <a:lnTo>
                  <a:pt x="4248113" y="4920148"/>
                </a:lnTo>
                <a:lnTo>
                  <a:pt x="4202046" y="4922943"/>
                </a:lnTo>
                <a:cubicBezTo>
                  <a:pt x="4201945" y="4923363"/>
                  <a:pt x="4201842" y="4923782"/>
                  <a:pt x="4201741" y="4924202"/>
                </a:cubicBezTo>
                <a:cubicBezTo>
                  <a:pt x="4200116" y="4927039"/>
                  <a:pt x="4197140" y="4929158"/>
                  <a:pt x="4191245" y="4929836"/>
                </a:cubicBezTo>
                <a:cubicBezTo>
                  <a:pt x="4204212" y="4947125"/>
                  <a:pt x="4161274" y="4945230"/>
                  <a:pt x="4142742" y="4945701"/>
                </a:cubicBezTo>
                <a:cubicBezTo>
                  <a:pt x="4124717" y="4952767"/>
                  <a:pt x="4099099" y="4966347"/>
                  <a:pt x="4083094" y="4972234"/>
                </a:cubicBezTo>
                <a:lnTo>
                  <a:pt x="4074543" y="4973069"/>
                </a:lnTo>
                <a:cubicBezTo>
                  <a:pt x="4074504" y="4973170"/>
                  <a:pt x="4074463" y="4973269"/>
                  <a:pt x="4074424" y="4973368"/>
                </a:cubicBezTo>
                <a:cubicBezTo>
                  <a:pt x="4072678" y="4974152"/>
                  <a:pt x="4069906" y="4974653"/>
                  <a:pt x="4065507" y="4974812"/>
                </a:cubicBezTo>
                <a:lnTo>
                  <a:pt x="4058951" y="4974594"/>
                </a:lnTo>
                <a:lnTo>
                  <a:pt x="4042361" y="4976215"/>
                </a:lnTo>
                <a:lnTo>
                  <a:pt x="4036993" y="4978649"/>
                </a:lnTo>
                <a:lnTo>
                  <a:pt x="4035360" y="4982316"/>
                </a:lnTo>
                <a:lnTo>
                  <a:pt x="4033775" y="4982081"/>
                </a:lnTo>
                <a:cubicBezTo>
                  <a:pt x="4021424" y="4977217"/>
                  <a:pt x="4016874" y="4968841"/>
                  <a:pt x="4004535" y="4994649"/>
                </a:cubicBezTo>
                <a:cubicBezTo>
                  <a:pt x="3976667" y="4987584"/>
                  <a:pt x="3972977" y="5002913"/>
                  <a:pt x="3936843" y="5012106"/>
                </a:cubicBezTo>
                <a:cubicBezTo>
                  <a:pt x="3920506" y="5004382"/>
                  <a:pt x="3908535" y="5009071"/>
                  <a:pt x="3897272" y="5017761"/>
                </a:cubicBezTo>
                <a:cubicBezTo>
                  <a:pt x="3861092" y="5017265"/>
                  <a:pt x="3829628" y="5031135"/>
                  <a:pt x="3789757" y="5037999"/>
                </a:cubicBezTo>
                <a:cubicBezTo>
                  <a:pt x="3741007" y="5052705"/>
                  <a:pt x="3725129" y="5054682"/>
                  <a:pt x="3682510" y="5061922"/>
                </a:cubicBezTo>
                <a:lnTo>
                  <a:pt x="3610032" y="5094193"/>
                </a:lnTo>
                <a:lnTo>
                  <a:pt x="3603852" y="5092831"/>
                </a:lnTo>
                <a:cubicBezTo>
                  <a:pt x="3599580" y="5092212"/>
                  <a:pt x="3596726" y="5092212"/>
                  <a:pt x="3594733" y="5092667"/>
                </a:cubicBezTo>
                <a:lnTo>
                  <a:pt x="3594498" y="5092936"/>
                </a:lnTo>
                <a:lnTo>
                  <a:pt x="3585975" y="5092246"/>
                </a:lnTo>
                <a:cubicBezTo>
                  <a:pt x="3571623" y="5090455"/>
                  <a:pt x="3549389" y="5104654"/>
                  <a:pt x="3536132" y="5101945"/>
                </a:cubicBezTo>
                <a:cubicBezTo>
                  <a:pt x="3513940" y="5106241"/>
                  <a:pt x="3488622" y="5099976"/>
                  <a:pt x="3473220" y="5105606"/>
                </a:cubicBezTo>
                <a:lnTo>
                  <a:pt x="3400725" y="5117654"/>
                </a:lnTo>
                <a:lnTo>
                  <a:pt x="3375935" y="5106247"/>
                </a:lnTo>
                <a:lnTo>
                  <a:pt x="3348219" y="5109860"/>
                </a:lnTo>
                <a:cubicBezTo>
                  <a:pt x="3337206" y="5110533"/>
                  <a:pt x="3327054" y="5111295"/>
                  <a:pt x="3319639" y="5114795"/>
                </a:cubicBezTo>
                <a:lnTo>
                  <a:pt x="3248529" y="5133347"/>
                </a:lnTo>
                <a:lnTo>
                  <a:pt x="3210308" y="5119794"/>
                </a:lnTo>
                <a:cubicBezTo>
                  <a:pt x="3206088" y="5117870"/>
                  <a:pt x="3200152" y="5117326"/>
                  <a:pt x="3190375" y="5119915"/>
                </a:cubicBezTo>
                <a:lnTo>
                  <a:pt x="3188145" y="5121096"/>
                </a:lnTo>
                <a:cubicBezTo>
                  <a:pt x="3182625" y="5119116"/>
                  <a:pt x="3141856" y="5121682"/>
                  <a:pt x="3108596" y="5122416"/>
                </a:cubicBezTo>
                <a:cubicBezTo>
                  <a:pt x="3055968" y="5124842"/>
                  <a:pt x="3048940" y="5117475"/>
                  <a:pt x="2988584" y="5125502"/>
                </a:cubicBezTo>
                <a:cubicBezTo>
                  <a:pt x="2928853" y="5129690"/>
                  <a:pt x="2917951" y="5124649"/>
                  <a:pt x="2876540" y="5133019"/>
                </a:cubicBezTo>
                <a:lnTo>
                  <a:pt x="2626864" y="5133771"/>
                </a:lnTo>
                <a:cubicBezTo>
                  <a:pt x="2562348" y="5111858"/>
                  <a:pt x="2563422" y="5142456"/>
                  <a:pt x="2491422" y="5135486"/>
                </a:cubicBezTo>
                <a:cubicBezTo>
                  <a:pt x="2433091" y="5200962"/>
                  <a:pt x="2455709" y="5160483"/>
                  <a:pt x="2415617" y="5168715"/>
                </a:cubicBezTo>
                <a:lnTo>
                  <a:pt x="2290098" y="5166151"/>
                </a:lnTo>
                <a:cubicBezTo>
                  <a:pt x="2257057" y="5152522"/>
                  <a:pt x="2202458" y="5187690"/>
                  <a:pt x="2161714" y="5169302"/>
                </a:cubicBezTo>
                <a:cubicBezTo>
                  <a:pt x="2122714" y="5172302"/>
                  <a:pt x="2080450" y="5180350"/>
                  <a:pt x="2056089" y="5184144"/>
                </a:cubicBezTo>
                <a:cubicBezTo>
                  <a:pt x="2019828" y="5191108"/>
                  <a:pt x="1978839" y="5203797"/>
                  <a:pt x="1944153" y="5211084"/>
                </a:cubicBezTo>
                <a:cubicBezTo>
                  <a:pt x="1925867" y="5199079"/>
                  <a:pt x="1896027" y="5224183"/>
                  <a:pt x="1847968" y="5227868"/>
                </a:cubicBezTo>
                <a:cubicBezTo>
                  <a:pt x="1827977" y="5213971"/>
                  <a:pt x="1815570" y="5230544"/>
                  <a:pt x="1777083" y="5212267"/>
                </a:cubicBezTo>
                <a:cubicBezTo>
                  <a:pt x="1775439" y="5214216"/>
                  <a:pt x="1773397" y="5216035"/>
                  <a:pt x="1771025" y="5217668"/>
                </a:cubicBezTo>
                <a:cubicBezTo>
                  <a:pt x="1757251" y="5227146"/>
                  <a:pt x="1735528" y="5228402"/>
                  <a:pt x="1722509" y="5220470"/>
                </a:cubicBezTo>
                <a:cubicBezTo>
                  <a:pt x="1691779" y="5208440"/>
                  <a:pt x="1662321" y="5203305"/>
                  <a:pt x="1633941" y="5200774"/>
                </a:cubicBezTo>
                <a:lnTo>
                  <a:pt x="1586145" y="5210184"/>
                </a:lnTo>
                <a:cubicBezTo>
                  <a:pt x="1567948" y="5215416"/>
                  <a:pt x="1545900" y="5226363"/>
                  <a:pt x="1524748" y="5232173"/>
                </a:cubicBezTo>
                <a:cubicBezTo>
                  <a:pt x="1502586" y="5235395"/>
                  <a:pt x="1478013" y="5230993"/>
                  <a:pt x="1459242" y="5245044"/>
                </a:cubicBezTo>
                <a:cubicBezTo>
                  <a:pt x="1421474" y="5260197"/>
                  <a:pt x="1374524" y="5244220"/>
                  <a:pt x="1349457" y="5280705"/>
                </a:cubicBezTo>
                <a:cubicBezTo>
                  <a:pt x="1273276" y="5302389"/>
                  <a:pt x="1121512" y="5336260"/>
                  <a:pt x="1009212" y="5361227"/>
                </a:cubicBezTo>
                <a:cubicBezTo>
                  <a:pt x="939016" y="5373529"/>
                  <a:pt x="866895" y="5370149"/>
                  <a:pt x="808572" y="5377024"/>
                </a:cubicBezTo>
                <a:cubicBezTo>
                  <a:pt x="802823" y="5374184"/>
                  <a:pt x="726016" y="5397963"/>
                  <a:pt x="719549" y="5396991"/>
                </a:cubicBezTo>
                <a:lnTo>
                  <a:pt x="698795" y="5397657"/>
                </a:lnTo>
                <a:cubicBezTo>
                  <a:pt x="689833" y="5401894"/>
                  <a:pt x="683492" y="5402495"/>
                  <a:pt x="678327" y="5401487"/>
                </a:cubicBezTo>
                <a:lnTo>
                  <a:pt x="672784" y="5399085"/>
                </a:lnTo>
                <a:lnTo>
                  <a:pt x="658406" y="5400696"/>
                </a:lnTo>
                <a:lnTo>
                  <a:pt x="629185" y="5401132"/>
                </a:lnTo>
                <a:lnTo>
                  <a:pt x="624558" y="5403782"/>
                </a:lnTo>
                <a:lnTo>
                  <a:pt x="581798" y="5408438"/>
                </a:lnTo>
                <a:cubicBezTo>
                  <a:pt x="581736" y="5408865"/>
                  <a:pt x="581671" y="5409294"/>
                  <a:pt x="581608" y="5409722"/>
                </a:cubicBezTo>
                <a:cubicBezTo>
                  <a:pt x="580204" y="5412704"/>
                  <a:pt x="577331" y="5415106"/>
                  <a:pt x="571299" y="5416358"/>
                </a:cubicBezTo>
                <a:cubicBezTo>
                  <a:pt x="551623" y="5426267"/>
                  <a:pt x="484499" y="5459654"/>
                  <a:pt x="463549" y="5469173"/>
                </a:cubicBezTo>
                <a:cubicBezTo>
                  <a:pt x="453136" y="5470720"/>
                  <a:pt x="449731" y="5472678"/>
                  <a:pt x="445606" y="5473465"/>
                </a:cubicBezTo>
                <a:lnTo>
                  <a:pt x="438799" y="5473893"/>
                </a:lnTo>
                <a:cubicBezTo>
                  <a:pt x="417222" y="5482183"/>
                  <a:pt x="343312" y="5513407"/>
                  <a:pt x="316138" y="5523213"/>
                </a:cubicBezTo>
                <a:cubicBezTo>
                  <a:pt x="298481" y="5517132"/>
                  <a:pt x="286556" y="5522972"/>
                  <a:pt x="275748" y="5532726"/>
                </a:cubicBezTo>
                <a:cubicBezTo>
                  <a:pt x="238274" y="5535784"/>
                  <a:pt x="207076" y="5552679"/>
                  <a:pt x="166496" y="5563424"/>
                </a:cubicBezTo>
                <a:lnTo>
                  <a:pt x="0" y="5629888"/>
                </a:lnTo>
                <a:close/>
              </a:path>
            </a:pathLst>
          </a:cu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D2A74DD-F562-47AC-914D-062BAD984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5289" y="3199345"/>
            <a:ext cx="1818100" cy="8813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E219B1-795A-F41C-18BC-7C68D44113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3311" y="5985610"/>
            <a:ext cx="7827942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178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ED4F2-3FA2-F2D7-1F64-2DCA4ADBB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5: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FF20A1-DAD8-F52B-EEDC-774DA5E99D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Courses added to your plan will appear in yellow, indicating they are planned but not registered.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48672C-9139-D562-3C5E-80F9694AC8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9730" y="2361152"/>
            <a:ext cx="6712539" cy="4192511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7BF4DFD-A8DF-CB40-2FFA-297B82AE6E03}"/>
              </a:ext>
            </a:extLst>
          </p:cNvPr>
          <p:cNvCxnSpPr/>
          <p:nvPr/>
        </p:nvCxnSpPr>
        <p:spPr>
          <a:xfrm>
            <a:off x="6096000" y="3619099"/>
            <a:ext cx="2114349" cy="23100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4456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31642-B5C0-DBB0-C2EB-245B953C1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6: Register for Classes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03B113-C3A5-7F2A-084A-7C5577E017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Return to the Student Planning page.</a:t>
            </a:r>
          </a:p>
          <a:p>
            <a:r>
              <a:rPr lang="en-US" dirty="0"/>
              <a:t>Select "Plan Your Degree &amp; Register for Classes."</a:t>
            </a:r>
          </a:p>
          <a:p>
            <a:r>
              <a:rPr lang="en-US" dirty="0"/>
              <a:t>A red popup notification will appear in the top-right corner.</a:t>
            </a:r>
          </a:p>
          <a:p>
            <a:r>
              <a:rPr lang="en-US" dirty="0"/>
              <a:t>Click it to acknowledge and agree to the required agreements.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B23A82-D734-9F5E-CA44-FA9CE159FC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8825" y="3851325"/>
            <a:ext cx="8194350" cy="190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3388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D2A12-7ADB-1C00-21A1-F7444F9A7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6: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3DEAB9-BBC6-86DE-1CA9-E8612FE51B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After agreeing, go back to the "Plan Your Degree &amp; Register for Classes" page.</a:t>
            </a:r>
          </a:p>
          <a:p>
            <a:r>
              <a:rPr lang="en-US" dirty="0"/>
              <a:t>Click the blue "Register Now" button.</a:t>
            </a:r>
          </a:p>
          <a:p>
            <a:r>
              <a:rPr lang="en-US" dirty="0"/>
              <a:t>If the button is greyed out, you likely haven't completed the agreement step.</a:t>
            </a:r>
          </a:p>
        </p:txBody>
      </p:sp>
      <p:pic>
        <p:nvPicPr>
          <p:cNvPr id="1026" name="Picture 13">
            <a:extLst>
              <a:ext uri="{FF2B5EF4-FFF2-40B4-BE49-F238E27FC236}">
                <a16:creationId xmlns:a16="http://schemas.microsoft.com/office/drawing/2014/main" id="{940704ED-578E-E7C3-1553-6B0661FDC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738" y="3055939"/>
            <a:ext cx="6167437" cy="3763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E3E7988-1233-B196-85FB-74EDDA8649C5}"/>
              </a:ext>
            </a:extLst>
          </p:cNvPr>
          <p:cNvCxnSpPr/>
          <p:nvPr/>
        </p:nvCxnSpPr>
        <p:spPr>
          <a:xfrm>
            <a:off x="3628724" y="4446872"/>
            <a:ext cx="3619099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6644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1331648" cy="1978172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36649" y="488969"/>
                  <a:pt x="9316893" y="491390"/>
                </a:cubicBezTo>
                <a:cubicBezTo>
                  <a:pt x="9298834" y="504511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79948" y="576062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407128" y="961344"/>
                </a:lnTo>
                <a:lnTo>
                  <a:pt x="8380548" y="987916"/>
                </a:lnTo>
                <a:lnTo>
                  <a:pt x="8379462" y="987106"/>
                </a:lnTo>
                <a:cubicBezTo>
                  <a:pt x="8376507" y="985864"/>
                  <a:pt x="8373362" y="986042"/>
                  <a:pt x="8369725" y="989186"/>
                </a:cubicBezTo>
                <a:cubicBezTo>
                  <a:pt x="8357221" y="990792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72124" y="1029408"/>
                  <a:pt x="8269666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43525" y="1179064"/>
                </a:lnTo>
                <a:lnTo>
                  <a:pt x="7685942" y="1233723"/>
                </a:lnTo>
                <a:lnTo>
                  <a:pt x="7586920" y="1261888"/>
                </a:lnTo>
                <a:cubicBezTo>
                  <a:pt x="7556723" y="1298911"/>
                  <a:pt x="7489186" y="1249860"/>
                  <a:pt x="7486100" y="1292563"/>
                </a:cubicBezTo>
                <a:cubicBezTo>
                  <a:pt x="7454875" y="1308356"/>
                  <a:pt x="7449202" y="1300366"/>
                  <a:pt x="7407190" y="1314737"/>
                </a:cubicBezTo>
                <a:cubicBezTo>
                  <a:pt x="7368386" y="1364011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23400" y="1671703"/>
                  <a:pt x="5529437" y="1636968"/>
                </a:cubicBezTo>
                <a:cubicBezTo>
                  <a:pt x="5500069" y="1636638"/>
                  <a:pt x="5481558" y="1636672"/>
                  <a:pt x="5440853" y="1657958"/>
                </a:cubicBezTo>
                <a:cubicBezTo>
                  <a:pt x="5340428" y="1673293"/>
                  <a:pt x="5074771" y="1739921"/>
                  <a:pt x="4945936" y="1713743"/>
                </a:cubicBezTo>
                <a:cubicBezTo>
                  <a:pt x="4914142" y="1717597"/>
                  <a:pt x="4837317" y="1726609"/>
                  <a:pt x="4818446" y="1726895"/>
                </a:cubicBezTo>
                <a:lnTo>
                  <a:pt x="4813657" y="1730706"/>
                </a:lnTo>
                <a:lnTo>
                  <a:pt x="4759058" y="1766533"/>
                </a:lnTo>
                <a:cubicBezTo>
                  <a:pt x="4747481" y="1770744"/>
                  <a:pt x="4734604" y="1772921"/>
                  <a:pt x="4719749" y="1771811"/>
                </a:cubicBezTo>
                <a:cubicBezTo>
                  <a:pt x="4667035" y="1745585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12575" y="1805339"/>
                  <a:pt x="4320575" y="1832722"/>
                </a:cubicBezTo>
                <a:cubicBezTo>
                  <a:pt x="4282030" y="1809397"/>
                  <a:pt x="4252210" y="1859755"/>
                  <a:pt x="4220200" y="1873173"/>
                </a:cubicBezTo>
                <a:cubicBezTo>
                  <a:pt x="4189784" y="1872580"/>
                  <a:pt x="4175475" y="1885756"/>
                  <a:pt x="4105361" y="1894711"/>
                </a:cubicBezTo>
                <a:cubicBezTo>
                  <a:pt x="4071894" y="1867524"/>
                  <a:pt x="4035294" y="1916372"/>
                  <a:pt x="3973223" y="1881015"/>
                </a:cubicBezTo>
                <a:cubicBezTo>
                  <a:pt x="3971330" y="1884974"/>
                  <a:pt x="3952843" y="1881390"/>
                  <a:pt x="3900992" y="1880603"/>
                </a:cubicBezTo>
                <a:cubicBezTo>
                  <a:pt x="3849141" y="1879815"/>
                  <a:pt x="3740259" y="1879432"/>
                  <a:pt x="3662119" y="1876289"/>
                </a:cubicBezTo>
                <a:cubicBezTo>
                  <a:pt x="3573420" y="1876991"/>
                  <a:pt x="3613412" y="1915150"/>
                  <a:pt x="3496919" y="1873180"/>
                </a:cubicBezTo>
                <a:cubicBezTo>
                  <a:pt x="3488062" y="1895719"/>
                  <a:pt x="3474293" y="1897950"/>
                  <a:pt x="3449433" y="1889681"/>
                </a:cubicBezTo>
                <a:cubicBezTo>
                  <a:pt x="3406553" y="1891629"/>
                  <a:pt x="3417350" y="1945453"/>
                  <a:pt x="3369766" y="1916653"/>
                </a:cubicBezTo>
                <a:cubicBezTo>
                  <a:pt x="3338805" y="1929531"/>
                  <a:pt x="3310151" y="1915620"/>
                  <a:pt x="3290336" y="1925039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57504" y="1957276"/>
                </a:lnTo>
                <a:lnTo>
                  <a:pt x="3115176" y="1943459"/>
                </a:lnTo>
                <a:cubicBezTo>
                  <a:pt x="3095397" y="1937281"/>
                  <a:pt x="3080878" y="1929976"/>
                  <a:pt x="3038835" y="1920210"/>
                </a:cubicBezTo>
                <a:cubicBezTo>
                  <a:pt x="3011900" y="1947086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1037" y="1967486"/>
                  <a:pt x="2001803" y="1954594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391573" y="1790862"/>
                  <a:pt x="1332568" y="1793149"/>
                </a:cubicBezTo>
                <a:cubicBezTo>
                  <a:pt x="1236287" y="1833446"/>
                  <a:pt x="1335185" y="1756546"/>
                  <a:pt x="1186881" y="1768613"/>
                </a:cubicBezTo>
                <a:cubicBezTo>
                  <a:pt x="1178443" y="1775469"/>
                  <a:pt x="1160576" y="1767918"/>
                  <a:pt x="1162595" y="1758337"/>
                </a:cubicBezTo>
                <a:cubicBezTo>
                  <a:pt x="1153167" y="1761117"/>
                  <a:pt x="1130472" y="1779083"/>
                  <a:pt x="1128523" y="1763621"/>
                </a:cubicBezTo>
                <a:cubicBezTo>
                  <a:pt x="1081415" y="1760756"/>
                  <a:pt x="1034361" y="1768718"/>
                  <a:pt x="991903" y="1786741"/>
                </a:cubicBezTo>
                <a:cubicBezTo>
                  <a:pt x="966383" y="1781126"/>
                  <a:pt x="949501" y="1831241"/>
                  <a:pt x="883960" y="1822386"/>
                </a:cubicBezTo>
                <a:cubicBezTo>
                  <a:pt x="831931" y="1790865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CBF85A-8627-E0F8-18E9-F65A08140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879" y="609601"/>
            <a:ext cx="9810604" cy="1216024"/>
          </a:xfrm>
        </p:spPr>
        <p:txBody>
          <a:bodyPr>
            <a:normAutofit/>
          </a:bodyPr>
          <a:lstStyle/>
          <a:p>
            <a:r>
              <a:rPr lang="en-US" dirty="0"/>
              <a:t>Step 7: Confirm Your Registration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2A5D33-65C6-293A-DDFB-5716E4694C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0880" y="2296161"/>
            <a:ext cx="3491938" cy="3846012"/>
          </a:xfrm>
        </p:spPr>
        <p:txBody>
          <a:bodyPr>
            <a:normAutofit/>
          </a:bodyPr>
          <a:lstStyle/>
          <a:p>
            <a:r>
              <a:rPr lang="en-US" dirty="0"/>
              <a:t>Check your schedule.</a:t>
            </a:r>
          </a:p>
          <a:p>
            <a:r>
              <a:rPr lang="en-US" dirty="0"/>
              <a:t> If your courses have changed from yellow to green, you are successfully registered.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1CAC76-B916-DABC-A918-A71FC6E810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1829" y="2296160"/>
            <a:ext cx="7903175" cy="3734989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64E267B-3F5A-4357-9E7F-C5FBE5D3B1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0426" y="5902730"/>
            <a:ext cx="5741575" cy="955271"/>
          </a:xfrm>
          <a:custGeom>
            <a:avLst/>
            <a:gdLst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379005 w 5741575"/>
              <a:gd name="connsiteY21" fmla="*/ 878900 h 955271"/>
              <a:gd name="connsiteX22" fmla="*/ 585428 w 5741575"/>
              <a:gd name="connsiteY22" fmla="*/ 826440 h 955271"/>
              <a:gd name="connsiteX23" fmla="*/ 787156 w 5741575"/>
              <a:gd name="connsiteY23" fmla="*/ 838447 h 955271"/>
              <a:gd name="connsiteX24" fmla="*/ 898586 w 5741575"/>
              <a:gd name="connsiteY24" fmla="*/ 808502 h 955271"/>
              <a:gd name="connsiteX25" fmla="*/ 924063 w 5741575"/>
              <a:gd name="connsiteY25" fmla="*/ 770210 h 955271"/>
              <a:gd name="connsiteX26" fmla="*/ 1212574 w 5741575"/>
              <a:gd name="connsiteY26" fmla="*/ 724238 h 955271"/>
              <a:gd name="connsiteX27" fmla="*/ 1280768 w 5741575"/>
              <a:gd name="connsiteY27" fmla="*/ 699122 h 955271"/>
              <a:gd name="connsiteX28" fmla="*/ 1352027 w 5741575"/>
              <a:gd name="connsiteY28" fmla="*/ 704323 h 955271"/>
              <a:gd name="connsiteX29" fmla="*/ 1374314 w 5741575"/>
              <a:gd name="connsiteY29" fmla="*/ 688815 h 955271"/>
              <a:gd name="connsiteX30" fmla="*/ 1378034 w 5741575"/>
              <a:gd name="connsiteY30" fmla="*/ 685842 h 955271"/>
              <a:gd name="connsiteX31" fmla="*/ 1395604 w 5741575"/>
              <a:gd name="connsiteY31" fmla="*/ 680460 h 955271"/>
              <a:gd name="connsiteX32" fmla="*/ 1397206 w 5741575"/>
              <a:gd name="connsiteY32" fmla="*/ 670793 h 955271"/>
              <a:gd name="connsiteX33" fmla="*/ 1421250 w 5741575"/>
              <a:gd name="connsiteY33" fmla="*/ 656855 h 955271"/>
              <a:gd name="connsiteX34" fmla="*/ 1454524 w 5741575"/>
              <a:gd name="connsiteY34" fmla="*/ 649224 h 955271"/>
              <a:gd name="connsiteX35" fmla="*/ 1616217 w 5741575"/>
              <a:gd name="connsiteY35" fmla="*/ 622107 h 955271"/>
              <a:gd name="connsiteX36" fmla="*/ 1710928 w 5741575"/>
              <a:gd name="connsiteY36" fmla="*/ 600666 h 955271"/>
              <a:gd name="connsiteX37" fmla="*/ 1743718 w 5741575"/>
              <a:gd name="connsiteY37" fmla="*/ 584327 h 955271"/>
              <a:gd name="connsiteX38" fmla="*/ 1791651 w 5741575"/>
              <a:gd name="connsiteY38" fmla="*/ 567019 h 955271"/>
              <a:gd name="connsiteX39" fmla="*/ 1873778 w 5741575"/>
              <a:gd name="connsiteY39" fmla="*/ 530130 h 955271"/>
              <a:gd name="connsiteX40" fmla="*/ 1988411 w 5741575"/>
              <a:gd name="connsiteY40" fmla="*/ 491599 h 955271"/>
              <a:gd name="connsiteX41" fmla="*/ 2085507 w 5741575"/>
              <a:gd name="connsiteY41" fmla="*/ 498527 h 955271"/>
              <a:gd name="connsiteX42" fmla="*/ 2090767 w 5741575"/>
              <a:gd name="connsiteY42" fmla="*/ 490616 h 955271"/>
              <a:gd name="connsiteX43" fmla="*/ 2151143 w 5741575"/>
              <a:gd name="connsiteY43" fmla="*/ 478332 h 955271"/>
              <a:gd name="connsiteX44" fmla="*/ 2378710 w 5741575"/>
              <a:gd name="connsiteY44" fmla="*/ 477570 h 955271"/>
              <a:gd name="connsiteX45" fmla="*/ 2496256 w 5741575"/>
              <a:gd name="connsiteY45" fmla="*/ 452396 h 955271"/>
              <a:gd name="connsiteX46" fmla="*/ 2535387 w 5741575"/>
              <a:gd name="connsiteY46" fmla="*/ 436645 h 955271"/>
              <a:gd name="connsiteX47" fmla="*/ 2601109 w 5741575"/>
              <a:gd name="connsiteY47" fmla="*/ 410678 h 955271"/>
              <a:gd name="connsiteX48" fmla="*/ 2643855 w 5741575"/>
              <a:gd name="connsiteY48" fmla="*/ 374482 h 955271"/>
              <a:gd name="connsiteX49" fmla="*/ 2657726 w 5741575"/>
              <a:gd name="connsiteY49" fmla="*/ 365841 h 955271"/>
              <a:gd name="connsiteX50" fmla="*/ 2687125 w 5741575"/>
              <a:gd name="connsiteY50" fmla="*/ 366820 h 955271"/>
              <a:gd name="connsiteX51" fmla="*/ 2697479 w 5741575"/>
              <a:gd name="connsiteY51" fmla="*/ 361430 h 955271"/>
              <a:gd name="connsiteX52" fmla="*/ 2701547 w 5741575"/>
              <a:gd name="connsiteY52" fmla="*/ 361545 h 955271"/>
              <a:gd name="connsiteX53" fmla="*/ 2711054 w 5741575"/>
              <a:gd name="connsiteY53" fmla="*/ 360597 h 955271"/>
              <a:gd name="connsiteX54" fmla="*/ 2710438 w 5741575"/>
              <a:gd name="connsiteY54" fmla="*/ 366958 h 955271"/>
              <a:gd name="connsiteX55" fmla="*/ 2722936 w 5741575"/>
              <a:gd name="connsiteY55" fmla="*/ 377633 h 955271"/>
              <a:gd name="connsiteX56" fmla="*/ 2777227 w 5741575"/>
              <a:gd name="connsiteY56" fmla="*/ 368972 h 955271"/>
              <a:gd name="connsiteX57" fmla="*/ 2779510 w 5741575"/>
              <a:gd name="connsiteY57" fmla="*/ 361652 h 955271"/>
              <a:gd name="connsiteX58" fmla="*/ 2786278 w 5741575"/>
              <a:gd name="connsiteY58" fmla="*/ 359869 h 955271"/>
              <a:gd name="connsiteX59" fmla="*/ 2792101 w 5741575"/>
              <a:gd name="connsiteY59" fmla="*/ 365927 h 955271"/>
              <a:gd name="connsiteX60" fmla="*/ 2885545 w 5741575"/>
              <a:gd name="connsiteY60" fmla="*/ 372818 h 955271"/>
              <a:gd name="connsiteX61" fmla="*/ 3009558 w 5741575"/>
              <a:gd name="connsiteY61" fmla="*/ 370573 h 955271"/>
              <a:gd name="connsiteX62" fmla="*/ 3095010 w 5741575"/>
              <a:gd name="connsiteY62" fmla="*/ 332454 h 955271"/>
              <a:gd name="connsiteX63" fmla="*/ 3103742 w 5741575"/>
              <a:gd name="connsiteY63" fmla="*/ 337974 h 955271"/>
              <a:gd name="connsiteX64" fmla="*/ 3165093 w 5741575"/>
              <a:gd name="connsiteY64" fmla="*/ 329459 h 955271"/>
              <a:gd name="connsiteX65" fmla="*/ 3373785 w 5741575"/>
              <a:gd name="connsiteY65" fmla="*/ 255680 h 955271"/>
              <a:gd name="connsiteX66" fmla="*/ 3493851 w 5741575"/>
              <a:gd name="connsiteY66" fmla="*/ 240255 h 955271"/>
              <a:gd name="connsiteX67" fmla="*/ 3537470 w 5741575"/>
              <a:gd name="connsiteY67" fmla="*/ 241867 h 955271"/>
              <a:gd name="connsiteX68" fmla="*/ 3610489 w 5741575"/>
              <a:gd name="connsiteY68" fmla="*/ 244128 h 955271"/>
              <a:gd name="connsiteX69" fmla="*/ 3667539 w 5741575"/>
              <a:gd name="connsiteY69" fmla="*/ 263271 h 955271"/>
              <a:gd name="connsiteX70" fmla="*/ 3727614 w 5741575"/>
              <a:gd name="connsiteY70" fmla="*/ 258245 h 955271"/>
              <a:gd name="connsiteX71" fmla="*/ 3738369 w 5741575"/>
              <a:gd name="connsiteY71" fmla="*/ 234506 h 955271"/>
              <a:gd name="connsiteX72" fmla="*/ 3803670 w 5741575"/>
              <a:gd name="connsiteY72" fmla="*/ 236457 h 955271"/>
              <a:gd name="connsiteX73" fmla="*/ 3903080 w 5741575"/>
              <a:gd name="connsiteY73" fmla="*/ 241890 h 955271"/>
              <a:gd name="connsiteX74" fmla="*/ 3959588 w 5741575"/>
              <a:gd name="connsiteY74" fmla="*/ 239195 h 955271"/>
              <a:gd name="connsiteX75" fmla="*/ 4114838 w 5741575"/>
              <a:gd name="connsiteY75" fmla="*/ 238165 h 955271"/>
              <a:gd name="connsiteX76" fmla="*/ 4271023 w 5741575"/>
              <a:gd name="connsiteY76" fmla="*/ 241959 h 955271"/>
              <a:gd name="connsiteX77" fmla="*/ 4367397 w 5741575"/>
              <a:gd name="connsiteY77" fmla="*/ 271442 h 955271"/>
              <a:gd name="connsiteX78" fmla="*/ 4495366 w 5741575"/>
              <a:gd name="connsiteY78" fmla="*/ 271618 h 955271"/>
              <a:gd name="connsiteX79" fmla="*/ 4517347 w 5741575"/>
              <a:gd name="connsiteY79" fmla="*/ 275639 h 955271"/>
              <a:gd name="connsiteX80" fmla="*/ 4546116 w 5741575"/>
              <a:gd name="connsiteY80" fmla="*/ 268568 h 955271"/>
              <a:gd name="connsiteX81" fmla="*/ 4661259 w 5741575"/>
              <a:gd name="connsiteY81" fmla="*/ 238966 h 955271"/>
              <a:gd name="connsiteX82" fmla="*/ 4750403 w 5741575"/>
              <a:gd name="connsiteY82" fmla="*/ 204364 h 955271"/>
              <a:gd name="connsiteX83" fmla="*/ 4867614 w 5741575"/>
              <a:gd name="connsiteY83" fmla="*/ 208668 h 955271"/>
              <a:gd name="connsiteX84" fmla="*/ 4937036 w 5741575"/>
              <a:gd name="connsiteY84" fmla="*/ 195446 h 955271"/>
              <a:gd name="connsiteX85" fmla="*/ 5047626 w 5741575"/>
              <a:gd name="connsiteY85" fmla="*/ 149604 h 955271"/>
              <a:gd name="connsiteX86" fmla="*/ 5200247 w 5741575"/>
              <a:gd name="connsiteY86" fmla="*/ 142695 h 955271"/>
              <a:gd name="connsiteX87" fmla="*/ 5235691 w 5741575"/>
              <a:gd name="connsiteY87" fmla="*/ 173330 h 955271"/>
              <a:gd name="connsiteX88" fmla="*/ 5280133 w 5741575"/>
              <a:gd name="connsiteY88" fmla="*/ 189342 h 955271"/>
              <a:gd name="connsiteX89" fmla="*/ 5291963 w 5741575"/>
              <a:gd name="connsiteY89" fmla="*/ 139446 h 955271"/>
              <a:gd name="connsiteX90" fmla="*/ 5418472 w 5741575"/>
              <a:gd name="connsiteY90" fmla="*/ 89163 h 955271"/>
              <a:gd name="connsiteX91" fmla="*/ 5482354 w 5741575"/>
              <a:gd name="connsiteY91" fmla="*/ 69470 h 955271"/>
              <a:gd name="connsiteX92" fmla="*/ 5583280 w 5741575"/>
              <a:gd name="connsiteY92" fmla="*/ 49787 h 955271"/>
              <a:gd name="connsiteX93" fmla="*/ 5613766 w 5741575"/>
              <a:gd name="connsiteY93" fmla="*/ 41855 h 955271"/>
              <a:gd name="connsiteX94" fmla="*/ 5684952 w 5741575"/>
              <a:gd name="connsiteY94" fmla="*/ 26088 h 955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5741575" h="955271">
                <a:moveTo>
                  <a:pt x="5741575" y="0"/>
                </a:moveTo>
                <a:lnTo>
                  <a:pt x="5741575" y="955271"/>
                </a:lnTo>
                <a:lnTo>
                  <a:pt x="0" y="955271"/>
                </a:lnTo>
                <a:lnTo>
                  <a:pt x="8558" y="953971"/>
                </a:lnTo>
                <a:lnTo>
                  <a:pt x="16894" y="953847"/>
                </a:lnTo>
                <a:cubicBezTo>
                  <a:pt x="22474" y="953361"/>
                  <a:pt x="25973" y="952524"/>
                  <a:pt x="28156" y="951374"/>
                </a:cubicBezTo>
                <a:cubicBezTo>
                  <a:pt x="28201" y="951240"/>
                  <a:pt x="28247" y="951105"/>
                  <a:pt x="28293" y="950971"/>
                </a:cubicBezTo>
                <a:lnTo>
                  <a:pt x="39115" y="949326"/>
                </a:lnTo>
                <a:cubicBezTo>
                  <a:pt x="57701" y="947335"/>
                  <a:pt x="76089" y="946141"/>
                  <a:pt x="93851" y="945611"/>
                </a:cubicBezTo>
                <a:cubicBezTo>
                  <a:pt x="99905" y="923404"/>
                  <a:pt x="170209" y="932855"/>
                  <a:pt x="148657" y="898134"/>
                </a:cubicBezTo>
                <a:cubicBezTo>
                  <a:pt x="172173" y="896348"/>
                  <a:pt x="191809" y="908449"/>
                  <a:pt x="174554" y="886351"/>
                </a:cubicBezTo>
                <a:cubicBezTo>
                  <a:pt x="182014" y="885083"/>
                  <a:pt x="185699" y="882087"/>
                  <a:pt x="187633" y="878226"/>
                </a:cubicBezTo>
                <a:cubicBezTo>
                  <a:pt x="187742" y="877663"/>
                  <a:pt x="187852" y="877101"/>
                  <a:pt x="187961" y="876538"/>
                </a:cubicBezTo>
                <a:lnTo>
                  <a:pt x="240501" y="873150"/>
                </a:lnTo>
                <a:lnTo>
                  <a:pt x="246345" y="869942"/>
                </a:lnTo>
                <a:lnTo>
                  <a:pt x="282041" y="871263"/>
                </a:lnTo>
                <a:lnTo>
                  <a:pt x="299711" y="870064"/>
                </a:lnTo>
                <a:lnTo>
                  <a:pt x="306299" y="873609"/>
                </a:lnTo>
                <a:cubicBezTo>
                  <a:pt x="312531" y="875279"/>
                  <a:pt x="320316" y="874896"/>
                  <a:pt x="331571" y="869866"/>
                </a:cubicBezTo>
                <a:lnTo>
                  <a:pt x="333872" y="867971"/>
                </a:lnTo>
                <a:lnTo>
                  <a:pt x="356953" y="870334"/>
                </a:lnTo>
                <a:cubicBezTo>
                  <a:pt x="364772" y="872042"/>
                  <a:pt x="372199" y="874762"/>
                  <a:pt x="379005" y="878900"/>
                </a:cubicBezTo>
                <a:cubicBezTo>
                  <a:pt x="436788" y="836391"/>
                  <a:pt x="512367" y="847456"/>
                  <a:pt x="585428" y="826440"/>
                </a:cubicBezTo>
                <a:cubicBezTo>
                  <a:pt x="600236" y="776571"/>
                  <a:pt x="751447" y="800939"/>
                  <a:pt x="787156" y="838447"/>
                </a:cubicBezTo>
                <a:cubicBezTo>
                  <a:pt x="767750" y="789794"/>
                  <a:pt x="977582" y="857915"/>
                  <a:pt x="898586" y="808502"/>
                </a:cubicBezTo>
                <a:cubicBezTo>
                  <a:pt x="926099" y="807167"/>
                  <a:pt x="944922" y="782490"/>
                  <a:pt x="924063" y="770210"/>
                </a:cubicBezTo>
                <a:cubicBezTo>
                  <a:pt x="1015917" y="786259"/>
                  <a:pt x="1117953" y="728408"/>
                  <a:pt x="1212574" y="724238"/>
                </a:cubicBezTo>
                <a:cubicBezTo>
                  <a:pt x="1245879" y="677520"/>
                  <a:pt x="1233543" y="716744"/>
                  <a:pt x="1280768" y="699122"/>
                </a:cubicBezTo>
                <a:cubicBezTo>
                  <a:pt x="1280824" y="735474"/>
                  <a:pt x="1333787" y="667235"/>
                  <a:pt x="1352027" y="704323"/>
                </a:cubicBezTo>
                <a:cubicBezTo>
                  <a:pt x="1360044" y="699941"/>
                  <a:pt x="1367234" y="694526"/>
                  <a:pt x="1374314" y="688815"/>
                </a:cubicBezTo>
                <a:lnTo>
                  <a:pt x="1378034" y="685842"/>
                </a:lnTo>
                <a:lnTo>
                  <a:pt x="1395604" y="680460"/>
                </a:lnTo>
                <a:lnTo>
                  <a:pt x="1397206" y="670793"/>
                </a:lnTo>
                <a:lnTo>
                  <a:pt x="1421250" y="656855"/>
                </a:lnTo>
                <a:cubicBezTo>
                  <a:pt x="1430770" y="652893"/>
                  <a:pt x="1441623" y="650105"/>
                  <a:pt x="1454524" y="649224"/>
                </a:cubicBezTo>
                <a:cubicBezTo>
                  <a:pt x="1502655" y="660482"/>
                  <a:pt x="1556151" y="606226"/>
                  <a:pt x="1616217" y="622107"/>
                </a:cubicBezTo>
                <a:cubicBezTo>
                  <a:pt x="1637755" y="624837"/>
                  <a:pt x="1701030" y="614257"/>
                  <a:pt x="1710928" y="600666"/>
                </a:cubicBezTo>
                <a:cubicBezTo>
                  <a:pt x="1723693" y="596072"/>
                  <a:pt x="1739861" y="597834"/>
                  <a:pt x="1743718" y="584327"/>
                </a:cubicBezTo>
                <a:cubicBezTo>
                  <a:pt x="1751098" y="567647"/>
                  <a:pt x="1801421" y="583831"/>
                  <a:pt x="1791651" y="567019"/>
                </a:cubicBezTo>
                <a:cubicBezTo>
                  <a:pt x="1827282" y="577929"/>
                  <a:pt x="1847642" y="542228"/>
                  <a:pt x="1873778" y="530130"/>
                </a:cubicBezTo>
                <a:cubicBezTo>
                  <a:pt x="1902425" y="541995"/>
                  <a:pt x="1929013" y="504913"/>
                  <a:pt x="1988411" y="491599"/>
                </a:cubicBezTo>
                <a:cubicBezTo>
                  <a:pt x="2020077" y="505546"/>
                  <a:pt x="2028363" y="482381"/>
                  <a:pt x="2085507" y="498527"/>
                </a:cubicBezTo>
                <a:cubicBezTo>
                  <a:pt x="2086719" y="495769"/>
                  <a:pt x="2088490" y="493104"/>
                  <a:pt x="2090767" y="490616"/>
                </a:cubicBezTo>
                <a:cubicBezTo>
                  <a:pt x="2103992" y="476161"/>
                  <a:pt x="2131025" y="470659"/>
                  <a:pt x="2151143" y="478332"/>
                </a:cubicBezTo>
                <a:cubicBezTo>
                  <a:pt x="2240088" y="497642"/>
                  <a:pt x="2310118" y="483043"/>
                  <a:pt x="2378710" y="477570"/>
                </a:cubicBezTo>
                <a:cubicBezTo>
                  <a:pt x="2454975" y="467585"/>
                  <a:pt x="2391576" y="437831"/>
                  <a:pt x="2496256" y="452396"/>
                </a:cubicBezTo>
                <a:cubicBezTo>
                  <a:pt x="2501503" y="436899"/>
                  <a:pt x="2513119" y="433980"/>
                  <a:pt x="2535387" y="436645"/>
                </a:cubicBezTo>
                <a:cubicBezTo>
                  <a:pt x="2572084" y="430778"/>
                  <a:pt x="2557124" y="397207"/>
                  <a:pt x="2601109" y="410678"/>
                </a:cubicBezTo>
                <a:cubicBezTo>
                  <a:pt x="2588000" y="393616"/>
                  <a:pt x="2667428" y="390302"/>
                  <a:pt x="2643855" y="374482"/>
                </a:cubicBezTo>
                <a:cubicBezTo>
                  <a:pt x="2648277" y="369169"/>
                  <a:pt x="2652937" y="366761"/>
                  <a:pt x="2657726" y="365841"/>
                </a:cubicBezTo>
                <a:cubicBezTo>
                  <a:pt x="2667303" y="363999"/>
                  <a:pt x="2677395" y="368107"/>
                  <a:pt x="2687125" y="366820"/>
                </a:cubicBezTo>
                <a:lnTo>
                  <a:pt x="2697479" y="361430"/>
                </a:lnTo>
                <a:lnTo>
                  <a:pt x="2701547" y="361545"/>
                </a:lnTo>
                <a:lnTo>
                  <a:pt x="2711054" y="360597"/>
                </a:lnTo>
                <a:lnTo>
                  <a:pt x="2710438" y="366958"/>
                </a:lnTo>
                <a:cubicBezTo>
                  <a:pt x="2708955" y="373111"/>
                  <a:pt x="2708038" y="379788"/>
                  <a:pt x="2722936" y="377633"/>
                </a:cubicBezTo>
                <a:cubicBezTo>
                  <a:pt x="2753511" y="370170"/>
                  <a:pt x="2766475" y="394972"/>
                  <a:pt x="2777227" y="368972"/>
                </a:cubicBezTo>
                <a:lnTo>
                  <a:pt x="2779510" y="361652"/>
                </a:lnTo>
                <a:lnTo>
                  <a:pt x="2786278" y="359869"/>
                </a:lnTo>
                <a:cubicBezTo>
                  <a:pt x="2789994" y="359750"/>
                  <a:pt x="2792255" y="361281"/>
                  <a:pt x="2792101" y="365927"/>
                </a:cubicBezTo>
                <a:cubicBezTo>
                  <a:pt x="2819315" y="344279"/>
                  <a:pt x="2855630" y="370297"/>
                  <a:pt x="2885545" y="372818"/>
                </a:cubicBezTo>
                <a:cubicBezTo>
                  <a:pt x="2905895" y="352581"/>
                  <a:pt x="2948591" y="377825"/>
                  <a:pt x="3009558" y="370573"/>
                </a:cubicBezTo>
                <a:cubicBezTo>
                  <a:pt x="3031640" y="347442"/>
                  <a:pt x="3050695" y="365935"/>
                  <a:pt x="3095010" y="332454"/>
                </a:cubicBezTo>
                <a:cubicBezTo>
                  <a:pt x="3097485" y="334582"/>
                  <a:pt x="3100426" y="336441"/>
                  <a:pt x="3103742" y="337974"/>
                </a:cubicBezTo>
                <a:cubicBezTo>
                  <a:pt x="3123005" y="346878"/>
                  <a:pt x="3150475" y="343067"/>
                  <a:pt x="3165093" y="329459"/>
                </a:cubicBezTo>
                <a:cubicBezTo>
                  <a:pt x="3236951" y="282673"/>
                  <a:pt x="3308286" y="273118"/>
                  <a:pt x="3373785" y="255680"/>
                </a:cubicBezTo>
                <a:cubicBezTo>
                  <a:pt x="3448540" y="239861"/>
                  <a:pt x="3405238" y="287846"/>
                  <a:pt x="3493851" y="240255"/>
                </a:cubicBezTo>
                <a:cubicBezTo>
                  <a:pt x="3506326" y="252723"/>
                  <a:pt x="3518405" y="251593"/>
                  <a:pt x="3537470" y="241867"/>
                </a:cubicBezTo>
                <a:cubicBezTo>
                  <a:pt x="3573967" y="235226"/>
                  <a:pt x="3576893" y="270855"/>
                  <a:pt x="3610489" y="244128"/>
                </a:cubicBezTo>
                <a:cubicBezTo>
                  <a:pt x="3606935" y="264036"/>
                  <a:pt x="3681284" y="241075"/>
                  <a:pt x="3667539" y="263271"/>
                </a:cubicBezTo>
                <a:cubicBezTo>
                  <a:pt x="3694251" y="276940"/>
                  <a:pt x="3701441" y="246803"/>
                  <a:pt x="3727614" y="258245"/>
                </a:cubicBezTo>
                <a:cubicBezTo>
                  <a:pt x="3754952" y="257751"/>
                  <a:pt x="3708960" y="240314"/>
                  <a:pt x="3738369" y="234506"/>
                </a:cubicBezTo>
                <a:cubicBezTo>
                  <a:pt x="3774580" y="230879"/>
                  <a:pt x="3768868" y="196201"/>
                  <a:pt x="3803670" y="236457"/>
                </a:cubicBezTo>
                <a:cubicBezTo>
                  <a:pt x="3839567" y="220301"/>
                  <a:pt x="3850064" y="239151"/>
                  <a:pt x="3903080" y="241890"/>
                </a:cubicBezTo>
                <a:cubicBezTo>
                  <a:pt x="3922859" y="227800"/>
                  <a:pt x="3941005" y="230826"/>
                  <a:pt x="3959588" y="239195"/>
                </a:cubicBezTo>
                <a:cubicBezTo>
                  <a:pt x="4009252" y="229421"/>
                  <a:pt x="4057491" y="239376"/>
                  <a:pt x="4114838" y="238165"/>
                </a:cubicBezTo>
                <a:cubicBezTo>
                  <a:pt x="4173784" y="217210"/>
                  <a:pt x="4209756" y="243378"/>
                  <a:pt x="4271023" y="241959"/>
                </a:cubicBezTo>
                <a:cubicBezTo>
                  <a:pt x="4326191" y="205535"/>
                  <a:pt x="4316856" y="279258"/>
                  <a:pt x="4367397" y="271442"/>
                </a:cubicBezTo>
                <a:cubicBezTo>
                  <a:pt x="4446016" y="235091"/>
                  <a:pt x="4369000" y="295343"/>
                  <a:pt x="4495366" y="271618"/>
                </a:cubicBezTo>
                <a:cubicBezTo>
                  <a:pt x="4501905" y="266287"/>
                  <a:pt x="4518077" y="269240"/>
                  <a:pt x="4517347" y="275639"/>
                </a:cubicBezTo>
                <a:cubicBezTo>
                  <a:pt x="4525170" y="272832"/>
                  <a:pt x="4542809" y="258800"/>
                  <a:pt x="4546116" y="268568"/>
                </a:cubicBezTo>
                <a:cubicBezTo>
                  <a:pt x="4586961" y="265354"/>
                  <a:pt x="4626617" y="255160"/>
                  <a:pt x="4661259" y="238966"/>
                </a:cubicBezTo>
                <a:cubicBezTo>
                  <a:pt x="4741966" y="247639"/>
                  <a:pt x="4693066" y="205693"/>
                  <a:pt x="4750403" y="204364"/>
                </a:cubicBezTo>
                <a:cubicBezTo>
                  <a:pt x="4798501" y="219113"/>
                  <a:pt x="4813319" y="201253"/>
                  <a:pt x="4867614" y="208668"/>
                </a:cubicBezTo>
                <a:cubicBezTo>
                  <a:pt x="4881621" y="174373"/>
                  <a:pt x="4917566" y="206761"/>
                  <a:pt x="4937036" y="195446"/>
                </a:cubicBezTo>
                <a:cubicBezTo>
                  <a:pt x="4974214" y="229763"/>
                  <a:pt x="5013321" y="152474"/>
                  <a:pt x="5047626" y="149604"/>
                </a:cubicBezTo>
                <a:cubicBezTo>
                  <a:pt x="5106046" y="150576"/>
                  <a:pt x="5172786" y="183138"/>
                  <a:pt x="5200247" y="142695"/>
                </a:cubicBezTo>
                <a:cubicBezTo>
                  <a:pt x="5206135" y="157748"/>
                  <a:pt x="5203071" y="179288"/>
                  <a:pt x="5235691" y="173330"/>
                </a:cubicBezTo>
                <a:cubicBezTo>
                  <a:pt x="5249654" y="179935"/>
                  <a:pt x="5254450" y="203448"/>
                  <a:pt x="5280133" y="189342"/>
                </a:cubicBezTo>
                <a:cubicBezTo>
                  <a:pt x="5244836" y="171370"/>
                  <a:pt x="5299493" y="163568"/>
                  <a:pt x="5291963" y="139446"/>
                </a:cubicBezTo>
                <a:cubicBezTo>
                  <a:pt x="5331555" y="120349"/>
                  <a:pt x="5427790" y="132865"/>
                  <a:pt x="5418472" y="89163"/>
                </a:cubicBezTo>
                <a:cubicBezTo>
                  <a:pt x="5428057" y="62053"/>
                  <a:pt x="5484665" y="97616"/>
                  <a:pt x="5482354" y="69470"/>
                </a:cubicBezTo>
                <a:cubicBezTo>
                  <a:pt x="5507119" y="85574"/>
                  <a:pt x="5545363" y="52240"/>
                  <a:pt x="5583280" y="49787"/>
                </a:cubicBezTo>
                <a:cubicBezTo>
                  <a:pt x="5589344" y="36484"/>
                  <a:pt x="5598103" y="36349"/>
                  <a:pt x="5613766" y="41855"/>
                </a:cubicBezTo>
                <a:cubicBezTo>
                  <a:pt x="5636621" y="41086"/>
                  <a:pt x="5660728" y="35034"/>
                  <a:pt x="5684952" y="26088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66CE4FB-C5BE-5B8A-1608-C26A65190BF2}"/>
              </a:ext>
            </a:extLst>
          </p:cNvPr>
          <p:cNvCxnSpPr/>
          <p:nvPr/>
        </p:nvCxnSpPr>
        <p:spPr>
          <a:xfrm flipH="1">
            <a:off x="5765533" y="2406316"/>
            <a:ext cx="2156059" cy="45238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2352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782B2-5212-614C-48EF-0857D1A61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933" y="609600"/>
            <a:ext cx="9950496" cy="1216024"/>
          </a:xfrm>
        </p:spPr>
        <p:txBody>
          <a:bodyPr/>
          <a:lstStyle/>
          <a:p>
            <a:r>
              <a:rPr lang="en-US" dirty="0"/>
              <a:t>Step 1: Access the Gov State Website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4EC9C5-FD3F-8B3A-3D80-773C79B015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 to the Governors State University website (https://www.govst.edu) and select the MyGSU tab.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D2D3FD-054A-8815-6DAC-E496DABF0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4625" y="2581983"/>
            <a:ext cx="7242984" cy="381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370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ACC7A-D875-DB6B-CF3E-E06C5AD37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1: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ADD717-8BB3-AF3A-6E99-43EB242F6C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Locate and click on the black "Self-Service" box on the homepage.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D341DC-CFD8-5B27-A396-1313688902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9347" y="2273639"/>
            <a:ext cx="8179947" cy="4404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694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1331648" cy="1978172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36649" y="488969"/>
                  <a:pt x="9316893" y="491390"/>
                </a:cubicBezTo>
                <a:cubicBezTo>
                  <a:pt x="9298834" y="504511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79948" y="576062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407128" y="961344"/>
                </a:lnTo>
                <a:lnTo>
                  <a:pt x="8380548" y="987916"/>
                </a:lnTo>
                <a:lnTo>
                  <a:pt x="8379462" y="987106"/>
                </a:lnTo>
                <a:cubicBezTo>
                  <a:pt x="8376507" y="985864"/>
                  <a:pt x="8373362" y="986042"/>
                  <a:pt x="8369725" y="989186"/>
                </a:cubicBezTo>
                <a:cubicBezTo>
                  <a:pt x="8357221" y="990792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72124" y="1029408"/>
                  <a:pt x="8269666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43525" y="1179064"/>
                </a:lnTo>
                <a:lnTo>
                  <a:pt x="7685942" y="1233723"/>
                </a:lnTo>
                <a:lnTo>
                  <a:pt x="7586920" y="1261888"/>
                </a:lnTo>
                <a:cubicBezTo>
                  <a:pt x="7556723" y="1298911"/>
                  <a:pt x="7489186" y="1249860"/>
                  <a:pt x="7486100" y="1292563"/>
                </a:cubicBezTo>
                <a:cubicBezTo>
                  <a:pt x="7454875" y="1308356"/>
                  <a:pt x="7449202" y="1300366"/>
                  <a:pt x="7407190" y="1314737"/>
                </a:cubicBezTo>
                <a:cubicBezTo>
                  <a:pt x="7368386" y="1364011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23400" y="1671703"/>
                  <a:pt x="5529437" y="1636968"/>
                </a:cubicBezTo>
                <a:cubicBezTo>
                  <a:pt x="5500069" y="1636638"/>
                  <a:pt x="5481558" y="1636672"/>
                  <a:pt x="5440853" y="1657958"/>
                </a:cubicBezTo>
                <a:cubicBezTo>
                  <a:pt x="5340428" y="1673293"/>
                  <a:pt x="5074771" y="1739921"/>
                  <a:pt x="4945936" y="1713743"/>
                </a:cubicBezTo>
                <a:cubicBezTo>
                  <a:pt x="4914142" y="1717597"/>
                  <a:pt x="4837317" y="1726609"/>
                  <a:pt x="4818446" y="1726895"/>
                </a:cubicBezTo>
                <a:lnTo>
                  <a:pt x="4813657" y="1730706"/>
                </a:lnTo>
                <a:lnTo>
                  <a:pt x="4759058" y="1766533"/>
                </a:lnTo>
                <a:cubicBezTo>
                  <a:pt x="4747481" y="1770744"/>
                  <a:pt x="4734604" y="1772921"/>
                  <a:pt x="4719749" y="1771811"/>
                </a:cubicBezTo>
                <a:cubicBezTo>
                  <a:pt x="4667035" y="1745585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12575" y="1805339"/>
                  <a:pt x="4320575" y="1832722"/>
                </a:cubicBezTo>
                <a:cubicBezTo>
                  <a:pt x="4282030" y="1809397"/>
                  <a:pt x="4252210" y="1859755"/>
                  <a:pt x="4220200" y="1873173"/>
                </a:cubicBezTo>
                <a:cubicBezTo>
                  <a:pt x="4189784" y="1872580"/>
                  <a:pt x="4175475" y="1885756"/>
                  <a:pt x="4105361" y="1894711"/>
                </a:cubicBezTo>
                <a:cubicBezTo>
                  <a:pt x="4071894" y="1867524"/>
                  <a:pt x="4035294" y="1916372"/>
                  <a:pt x="3973223" y="1881015"/>
                </a:cubicBezTo>
                <a:cubicBezTo>
                  <a:pt x="3971330" y="1884974"/>
                  <a:pt x="3952843" y="1881390"/>
                  <a:pt x="3900992" y="1880603"/>
                </a:cubicBezTo>
                <a:cubicBezTo>
                  <a:pt x="3849141" y="1879815"/>
                  <a:pt x="3740259" y="1879432"/>
                  <a:pt x="3662119" y="1876289"/>
                </a:cubicBezTo>
                <a:cubicBezTo>
                  <a:pt x="3573420" y="1876991"/>
                  <a:pt x="3613412" y="1915150"/>
                  <a:pt x="3496919" y="1873180"/>
                </a:cubicBezTo>
                <a:cubicBezTo>
                  <a:pt x="3488062" y="1895719"/>
                  <a:pt x="3474293" y="1897950"/>
                  <a:pt x="3449433" y="1889681"/>
                </a:cubicBezTo>
                <a:cubicBezTo>
                  <a:pt x="3406553" y="1891629"/>
                  <a:pt x="3417350" y="1945453"/>
                  <a:pt x="3369766" y="1916653"/>
                </a:cubicBezTo>
                <a:cubicBezTo>
                  <a:pt x="3338805" y="1929531"/>
                  <a:pt x="3310151" y="1915620"/>
                  <a:pt x="3290336" y="1925039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57504" y="1957276"/>
                </a:lnTo>
                <a:lnTo>
                  <a:pt x="3115176" y="1943459"/>
                </a:lnTo>
                <a:cubicBezTo>
                  <a:pt x="3095397" y="1937281"/>
                  <a:pt x="3080878" y="1929976"/>
                  <a:pt x="3038835" y="1920210"/>
                </a:cubicBezTo>
                <a:cubicBezTo>
                  <a:pt x="3011900" y="1947086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1037" y="1967486"/>
                  <a:pt x="2001803" y="1954594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391573" y="1790862"/>
                  <a:pt x="1332568" y="1793149"/>
                </a:cubicBezTo>
                <a:cubicBezTo>
                  <a:pt x="1236287" y="1833446"/>
                  <a:pt x="1335185" y="1756546"/>
                  <a:pt x="1186881" y="1768613"/>
                </a:cubicBezTo>
                <a:cubicBezTo>
                  <a:pt x="1178443" y="1775469"/>
                  <a:pt x="1160576" y="1767918"/>
                  <a:pt x="1162595" y="1758337"/>
                </a:cubicBezTo>
                <a:cubicBezTo>
                  <a:pt x="1153167" y="1761117"/>
                  <a:pt x="1130472" y="1779083"/>
                  <a:pt x="1128523" y="1763621"/>
                </a:cubicBezTo>
                <a:cubicBezTo>
                  <a:pt x="1081415" y="1760756"/>
                  <a:pt x="1034361" y="1768718"/>
                  <a:pt x="991903" y="1786741"/>
                </a:cubicBezTo>
                <a:cubicBezTo>
                  <a:pt x="966383" y="1781126"/>
                  <a:pt x="949501" y="1831241"/>
                  <a:pt x="883960" y="1822386"/>
                </a:cubicBezTo>
                <a:cubicBezTo>
                  <a:pt x="831931" y="1790865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B42ED4-4622-0222-1257-037601060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879" y="609601"/>
            <a:ext cx="9810604" cy="1216024"/>
          </a:xfrm>
        </p:spPr>
        <p:txBody>
          <a:bodyPr>
            <a:normAutofit/>
          </a:bodyPr>
          <a:lstStyle/>
          <a:p>
            <a:r>
              <a:rPr lang="en-US" dirty="0"/>
              <a:t>Step 2: Navigate to Student Planning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830E4A-99CB-C3BE-81D5-88B6E66632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5627" y="2247523"/>
            <a:ext cx="3316840" cy="3846012"/>
          </a:xfrm>
        </p:spPr>
        <p:txBody>
          <a:bodyPr>
            <a:normAutofit/>
          </a:bodyPr>
          <a:lstStyle/>
          <a:p>
            <a:r>
              <a:rPr lang="en-US" dirty="0"/>
              <a:t>In the Self-Service portal, select “Student Planning.”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BB773E-2736-BE59-5995-E24D9E5B7E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2467" y="2279281"/>
            <a:ext cx="6874430" cy="3488773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64E267B-3F5A-4357-9E7F-C5FBE5D3B1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0426" y="5902730"/>
            <a:ext cx="5741575" cy="955271"/>
          </a:xfrm>
          <a:custGeom>
            <a:avLst/>
            <a:gdLst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379005 w 5741575"/>
              <a:gd name="connsiteY21" fmla="*/ 878900 h 955271"/>
              <a:gd name="connsiteX22" fmla="*/ 585428 w 5741575"/>
              <a:gd name="connsiteY22" fmla="*/ 826440 h 955271"/>
              <a:gd name="connsiteX23" fmla="*/ 787156 w 5741575"/>
              <a:gd name="connsiteY23" fmla="*/ 838447 h 955271"/>
              <a:gd name="connsiteX24" fmla="*/ 898586 w 5741575"/>
              <a:gd name="connsiteY24" fmla="*/ 808502 h 955271"/>
              <a:gd name="connsiteX25" fmla="*/ 924063 w 5741575"/>
              <a:gd name="connsiteY25" fmla="*/ 770210 h 955271"/>
              <a:gd name="connsiteX26" fmla="*/ 1212574 w 5741575"/>
              <a:gd name="connsiteY26" fmla="*/ 724238 h 955271"/>
              <a:gd name="connsiteX27" fmla="*/ 1280768 w 5741575"/>
              <a:gd name="connsiteY27" fmla="*/ 699122 h 955271"/>
              <a:gd name="connsiteX28" fmla="*/ 1352027 w 5741575"/>
              <a:gd name="connsiteY28" fmla="*/ 704323 h 955271"/>
              <a:gd name="connsiteX29" fmla="*/ 1374314 w 5741575"/>
              <a:gd name="connsiteY29" fmla="*/ 688815 h 955271"/>
              <a:gd name="connsiteX30" fmla="*/ 1378034 w 5741575"/>
              <a:gd name="connsiteY30" fmla="*/ 685842 h 955271"/>
              <a:gd name="connsiteX31" fmla="*/ 1395604 w 5741575"/>
              <a:gd name="connsiteY31" fmla="*/ 680460 h 955271"/>
              <a:gd name="connsiteX32" fmla="*/ 1397206 w 5741575"/>
              <a:gd name="connsiteY32" fmla="*/ 670793 h 955271"/>
              <a:gd name="connsiteX33" fmla="*/ 1421250 w 5741575"/>
              <a:gd name="connsiteY33" fmla="*/ 656855 h 955271"/>
              <a:gd name="connsiteX34" fmla="*/ 1454524 w 5741575"/>
              <a:gd name="connsiteY34" fmla="*/ 649224 h 955271"/>
              <a:gd name="connsiteX35" fmla="*/ 1616217 w 5741575"/>
              <a:gd name="connsiteY35" fmla="*/ 622107 h 955271"/>
              <a:gd name="connsiteX36" fmla="*/ 1710928 w 5741575"/>
              <a:gd name="connsiteY36" fmla="*/ 600666 h 955271"/>
              <a:gd name="connsiteX37" fmla="*/ 1743718 w 5741575"/>
              <a:gd name="connsiteY37" fmla="*/ 584327 h 955271"/>
              <a:gd name="connsiteX38" fmla="*/ 1791651 w 5741575"/>
              <a:gd name="connsiteY38" fmla="*/ 567019 h 955271"/>
              <a:gd name="connsiteX39" fmla="*/ 1873778 w 5741575"/>
              <a:gd name="connsiteY39" fmla="*/ 530130 h 955271"/>
              <a:gd name="connsiteX40" fmla="*/ 1988411 w 5741575"/>
              <a:gd name="connsiteY40" fmla="*/ 491599 h 955271"/>
              <a:gd name="connsiteX41" fmla="*/ 2085507 w 5741575"/>
              <a:gd name="connsiteY41" fmla="*/ 498527 h 955271"/>
              <a:gd name="connsiteX42" fmla="*/ 2090767 w 5741575"/>
              <a:gd name="connsiteY42" fmla="*/ 490616 h 955271"/>
              <a:gd name="connsiteX43" fmla="*/ 2151143 w 5741575"/>
              <a:gd name="connsiteY43" fmla="*/ 478332 h 955271"/>
              <a:gd name="connsiteX44" fmla="*/ 2378710 w 5741575"/>
              <a:gd name="connsiteY44" fmla="*/ 477570 h 955271"/>
              <a:gd name="connsiteX45" fmla="*/ 2496256 w 5741575"/>
              <a:gd name="connsiteY45" fmla="*/ 452396 h 955271"/>
              <a:gd name="connsiteX46" fmla="*/ 2535387 w 5741575"/>
              <a:gd name="connsiteY46" fmla="*/ 436645 h 955271"/>
              <a:gd name="connsiteX47" fmla="*/ 2601109 w 5741575"/>
              <a:gd name="connsiteY47" fmla="*/ 410678 h 955271"/>
              <a:gd name="connsiteX48" fmla="*/ 2643855 w 5741575"/>
              <a:gd name="connsiteY48" fmla="*/ 374482 h 955271"/>
              <a:gd name="connsiteX49" fmla="*/ 2657726 w 5741575"/>
              <a:gd name="connsiteY49" fmla="*/ 365841 h 955271"/>
              <a:gd name="connsiteX50" fmla="*/ 2687125 w 5741575"/>
              <a:gd name="connsiteY50" fmla="*/ 366820 h 955271"/>
              <a:gd name="connsiteX51" fmla="*/ 2697479 w 5741575"/>
              <a:gd name="connsiteY51" fmla="*/ 361430 h 955271"/>
              <a:gd name="connsiteX52" fmla="*/ 2701547 w 5741575"/>
              <a:gd name="connsiteY52" fmla="*/ 361545 h 955271"/>
              <a:gd name="connsiteX53" fmla="*/ 2711054 w 5741575"/>
              <a:gd name="connsiteY53" fmla="*/ 360597 h 955271"/>
              <a:gd name="connsiteX54" fmla="*/ 2710438 w 5741575"/>
              <a:gd name="connsiteY54" fmla="*/ 366958 h 955271"/>
              <a:gd name="connsiteX55" fmla="*/ 2722936 w 5741575"/>
              <a:gd name="connsiteY55" fmla="*/ 377633 h 955271"/>
              <a:gd name="connsiteX56" fmla="*/ 2777227 w 5741575"/>
              <a:gd name="connsiteY56" fmla="*/ 368972 h 955271"/>
              <a:gd name="connsiteX57" fmla="*/ 2779510 w 5741575"/>
              <a:gd name="connsiteY57" fmla="*/ 361652 h 955271"/>
              <a:gd name="connsiteX58" fmla="*/ 2786278 w 5741575"/>
              <a:gd name="connsiteY58" fmla="*/ 359869 h 955271"/>
              <a:gd name="connsiteX59" fmla="*/ 2792101 w 5741575"/>
              <a:gd name="connsiteY59" fmla="*/ 365927 h 955271"/>
              <a:gd name="connsiteX60" fmla="*/ 2885545 w 5741575"/>
              <a:gd name="connsiteY60" fmla="*/ 372818 h 955271"/>
              <a:gd name="connsiteX61" fmla="*/ 3009558 w 5741575"/>
              <a:gd name="connsiteY61" fmla="*/ 370573 h 955271"/>
              <a:gd name="connsiteX62" fmla="*/ 3095010 w 5741575"/>
              <a:gd name="connsiteY62" fmla="*/ 332454 h 955271"/>
              <a:gd name="connsiteX63" fmla="*/ 3103742 w 5741575"/>
              <a:gd name="connsiteY63" fmla="*/ 337974 h 955271"/>
              <a:gd name="connsiteX64" fmla="*/ 3165093 w 5741575"/>
              <a:gd name="connsiteY64" fmla="*/ 329459 h 955271"/>
              <a:gd name="connsiteX65" fmla="*/ 3373785 w 5741575"/>
              <a:gd name="connsiteY65" fmla="*/ 255680 h 955271"/>
              <a:gd name="connsiteX66" fmla="*/ 3493851 w 5741575"/>
              <a:gd name="connsiteY66" fmla="*/ 240255 h 955271"/>
              <a:gd name="connsiteX67" fmla="*/ 3537470 w 5741575"/>
              <a:gd name="connsiteY67" fmla="*/ 241867 h 955271"/>
              <a:gd name="connsiteX68" fmla="*/ 3610489 w 5741575"/>
              <a:gd name="connsiteY68" fmla="*/ 244128 h 955271"/>
              <a:gd name="connsiteX69" fmla="*/ 3667539 w 5741575"/>
              <a:gd name="connsiteY69" fmla="*/ 263271 h 955271"/>
              <a:gd name="connsiteX70" fmla="*/ 3727614 w 5741575"/>
              <a:gd name="connsiteY70" fmla="*/ 258245 h 955271"/>
              <a:gd name="connsiteX71" fmla="*/ 3738369 w 5741575"/>
              <a:gd name="connsiteY71" fmla="*/ 234506 h 955271"/>
              <a:gd name="connsiteX72" fmla="*/ 3803670 w 5741575"/>
              <a:gd name="connsiteY72" fmla="*/ 236457 h 955271"/>
              <a:gd name="connsiteX73" fmla="*/ 3903080 w 5741575"/>
              <a:gd name="connsiteY73" fmla="*/ 241890 h 955271"/>
              <a:gd name="connsiteX74" fmla="*/ 3959588 w 5741575"/>
              <a:gd name="connsiteY74" fmla="*/ 239195 h 955271"/>
              <a:gd name="connsiteX75" fmla="*/ 4114838 w 5741575"/>
              <a:gd name="connsiteY75" fmla="*/ 238165 h 955271"/>
              <a:gd name="connsiteX76" fmla="*/ 4271023 w 5741575"/>
              <a:gd name="connsiteY76" fmla="*/ 241959 h 955271"/>
              <a:gd name="connsiteX77" fmla="*/ 4367397 w 5741575"/>
              <a:gd name="connsiteY77" fmla="*/ 271442 h 955271"/>
              <a:gd name="connsiteX78" fmla="*/ 4495366 w 5741575"/>
              <a:gd name="connsiteY78" fmla="*/ 271618 h 955271"/>
              <a:gd name="connsiteX79" fmla="*/ 4517347 w 5741575"/>
              <a:gd name="connsiteY79" fmla="*/ 275639 h 955271"/>
              <a:gd name="connsiteX80" fmla="*/ 4546116 w 5741575"/>
              <a:gd name="connsiteY80" fmla="*/ 268568 h 955271"/>
              <a:gd name="connsiteX81" fmla="*/ 4661259 w 5741575"/>
              <a:gd name="connsiteY81" fmla="*/ 238966 h 955271"/>
              <a:gd name="connsiteX82" fmla="*/ 4750403 w 5741575"/>
              <a:gd name="connsiteY82" fmla="*/ 204364 h 955271"/>
              <a:gd name="connsiteX83" fmla="*/ 4867614 w 5741575"/>
              <a:gd name="connsiteY83" fmla="*/ 208668 h 955271"/>
              <a:gd name="connsiteX84" fmla="*/ 4937036 w 5741575"/>
              <a:gd name="connsiteY84" fmla="*/ 195446 h 955271"/>
              <a:gd name="connsiteX85" fmla="*/ 5047626 w 5741575"/>
              <a:gd name="connsiteY85" fmla="*/ 149604 h 955271"/>
              <a:gd name="connsiteX86" fmla="*/ 5200247 w 5741575"/>
              <a:gd name="connsiteY86" fmla="*/ 142695 h 955271"/>
              <a:gd name="connsiteX87" fmla="*/ 5235691 w 5741575"/>
              <a:gd name="connsiteY87" fmla="*/ 173330 h 955271"/>
              <a:gd name="connsiteX88" fmla="*/ 5280133 w 5741575"/>
              <a:gd name="connsiteY88" fmla="*/ 189342 h 955271"/>
              <a:gd name="connsiteX89" fmla="*/ 5291963 w 5741575"/>
              <a:gd name="connsiteY89" fmla="*/ 139446 h 955271"/>
              <a:gd name="connsiteX90" fmla="*/ 5418472 w 5741575"/>
              <a:gd name="connsiteY90" fmla="*/ 89163 h 955271"/>
              <a:gd name="connsiteX91" fmla="*/ 5482354 w 5741575"/>
              <a:gd name="connsiteY91" fmla="*/ 69470 h 955271"/>
              <a:gd name="connsiteX92" fmla="*/ 5583280 w 5741575"/>
              <a:gd name="connsiteY92" fmla="*/ 49787 h 955271"/>
              <a:gd name="connsiteX93" fmla="*/ 5613766 w 5741575"/>
              <a:gd name="connsiteY93" fmla="*/ 41855 h 955271"/>
              <a:gd name="connsiteX94" fmla="*/ 5684952 w 5741575"/>
              <a:gd name="connsiteY94" fmla="*/ 26088 h 955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5741575" h="955271">
                <a:moveTo>
                  <a:pt x="5741575" y="0"/>
                </a:moveTo>
                <a:lnTo>
                  <a:pt x="5741575" y="955271"/>
                </a:lnTo>
                <a:lnTo>
                  <a:pt x="0" y="955271"/>
                </a:lnTo>
                <a:lnTo>
                  <a:pt x="8558" y="953971"/>
                </a:lnTo>
                <a:lnTo>
                  <a:pt x="16894" y="953847"/>
                </a:lnTo>
                <a:cubicBezTo>
                  <a:pt x="22474" y="953361"/>
                  <a:pt x="25973" y="952524"/>
                  <a:pt x="28156" y="951374"/>
                </a:cubicBezTo>
                <a:cubicBezTo>
                  <a:pt x="28201" y="951240"/>
                  <a:pt x="28247" y="951105"/>
                  <a:pt x="28293" y="950971"/>
                </a:cubicBezTo>
                <a:lnTo>
                  <a:pt x="39115" y="949326"/>
                </a:lnTo>
                <a:cubicBezTo>
                  <a:pt x="57701" y="947335"/>
                  <a:pt x="76089" y="946141"/>
                  <a:pt x="93851" y="945611"/>
                </a:cubicBezTo>
                <a:cubicBezTo>
                  <a:pt x="99905" y="923404"/>
                  <a:pt x="170209" y="932855"/>
                  <a:pt x="148657" y="898134"/>
                </a:cubicBezTo>
                <a:cubicBezTo>
                  <a:pt x="172173" y="896348"/>
                  <a:pt x="191809" y="908449"/>
                  <a:pt x="174554" y="886351"/>
                </a:cubicBezTo>
                <a:cubicBezTo>
                  <a:pt x="182014" y="885083"/>
                  <a:pt x="185699" y="882087"/>
                  <a:pt x="187633" y="878226"/>
                </a:cubicBezTo>
                <a:cubicBezTo>
                  <a:pt x="187742" y="877663"/>
                  <a:pt x="187852" y="877101"/>
                  <a:pt x="187961" y="876538"/>
                </a:cubicBezTo>
                <a:lnTo>
                  <a:pt x="240501" y="873150"/>
                </a:lnTo>
                <a:lnTo>
                  <a:pt x="246345" y="869942"/>
                </a:lnTo>
                <a:lnTo>
                  <a:pt x="282041" y="871263"/>
                </a:lnTo>
                <a:lnTo>
                  <a:pt x="299711" y="870064"/>
                </a:lnTo>
                <a:lnTo>
                  <a:pt x="306299" y="873609"/>
                </a:lnTo>
                <a:cubicBezTo>
                  <a:pt x="312531" y="875279"/>
                  <a:pt x="320316" y="874896"/>
                  <a:pt x="331571" y="869866"/>
                </a:cubicBezTo>
                <a:lnTo>
                  <a:pt x="333872" y="867971"/>
                </a:lnTo>
                <a:lnTo>
                  <a:pt x="356953" y="870334"/>
                </a:lnTo>
                <a:cubicBezTo>
                  <a:pt x="364772" y="872042"/>
                  <a:pt x="372199" y="874762"/>
                  <a:pt x="379005" y="878900"/>
                </a:cubicBezTo>
                <a:cubicBezTo>
                  <a:pt x="436788" y="836391"/>
                  <a:pt x="512367" y="847456"/>
                  <a:pt x="585428" y="826440"/>
                </a:cubicBezTo>
                <a:cubicBezTo>
                  <a:pt x="600236" y="776571"/>
                  <a:pt x="751447" y="800939"/>
                  <a:pt x="787156" y="838447"/>
                </a:cubicBezTo>
                <a:cubicBezTo>
                  <a:pt x="767750" y="789794"/>
                  <a:pt x="977582" y="857915"/>
                  <a:pt x="898586" y="808502"/>
                </a:cubicBezTo>
                <a:cubicBezTo>
                  <a:pt x="926099" y="807167"/>
                  <a:pt x="944922" y="782490"/>
                  <a:pt x="924063" y="770210"/>
                </a:cubicBezTo>
                <a:cubicBezTo>
                  <a:pt x="1015917" y="786259"/>
                  <a:pt x="1117953" y="728408"/>
                  <a:pt x="1212574" y="724238"/>
                </a:cubicBezTo>
                <a:cubicBezTo>
                  <a:pt x="1245879" y="677520"/>
                  <a:pt x="1233543" y="716744"/>
                  <a:pt x="1280768" y="699122"/>
                </a:cubicBezTo>
                <a:cubicBezTo>
                  <a:pt x="1280824" y="735474"/>
                  <a:pt x="1333787" y="667235"/>
                  <a:pt x="1352027" y="704323"/>
                </a:cubicBezTo>
                <a:cubicBezTo>
                  <a:pt x="1360044" y="699941"/>
                  <a:pt x="1367234" y="694526"/>
                  <a:pt x="1374314" y="688815"/>
                </a:cubicBezTo>
                <a:lnTo>
                  <a:pt x="1378034" y="685842"/>
                </a:lnTo>
                <a:lnTo>
                  <a:pt x="1395604" y="680460"/>
                </a:lnTo>
                <a:lnTo>
                  <a:pt x="1397206" y="670793"/>
                </a:lnTo>
                <a:lnTo>
                  <a:pt x="1421250" y="656855"/>
                </a:lnTo>
                <a:cubicBezTo>
                  <a:pt x="1430770" y="652893"/>
                  <a:pt x="1441623" y="650105"/>
                  <a:pt x="1454524" y="649224"/>
                </a:cubicBezTo>
                <a:cubicBezTo>
                  <a:pt x="1502655" y="660482"/>
                  <a:pt x="1556151" y="606226"/>
                  <a:pt x="1616217" y="622107"/>
                </a:cubicBezTo>
                <a:cubicBezTo>
                  <a:pt x="1637755" y="624837"/>
                  <a:pt x="1701030" y="614257"/>
                  <a:pt x="1710928" y="600666"/>
                </a:cubicBezTo>
                <a:cubicBezTo>
                  <a:pt x="1723693" y="596072"/>
                  <a:pt x="1739861" y="597834"/>
                  <a:pt x="1743718" y="584327"/>
                </a:cubicBezTo>
                <a:cubicBezTo>
                  <a:pt x="1751098" y="567647"/>
                  <a:pt x="1801421" y="583831"/>
                  <a:pt x="1791651" y="567019"/>
                </a:cubicBezTo>
                <a:cubicBezTo>
                  <a:pt x="1827282" y="577929"/>
                  <a:pt x="1847642" y="542228"/>
                  <a:pt x="1873778" y="530130"/>
                </a:cubicBezTo>
                <a:cubicBezTo>
                  <a:pt x="1902425" y="541995"/>
                  <a:pt x="1929013" y="504913"/>
                  <a:pt x="1988411" y="491599"/>
                </a:cubicBezTo>
                <a:cubicBezTo>
                  <a:pt x="2020077" y="505546"/>
                  <a:pt x="2028363" y="482381"/>
                  <a:pt x="2085507" y="498527"/>
                </a:cubicBezTo>
                <a:cubicBezTo>
                  <a:pt x="2086719" y="495769"/>
                  <a:pt x="2088490" y="493104"/>
                  <a:pt x="2090767" y="490616"/>
                </a:cubicBezTo>
                <a:cubicBezTo>
                  <a:pt x="2103992" y="476161"/>
                  <a:pt x="2131025" y="470659"/>
                  <a:pt x="2151143" y="478332"/>
                </a:cubicBezTo>
                <a:cubicBezTo>
                  <a:pt x="2240088" y="497642"/>
                  <a:pt x="2310118" y="483043"/>
                  <a:pt x="2378710" y="477570"/>
                </a:cubicBezTo>
                <a:cubicBezTo>
                  <a:pt x="2454975" y="467585"/>
                  <a:pt x="2391576" y="437831"/>
                  <a:pt x="2496256" y="452396"/>
                </a:cubicBezTo>
                <a:cubicBezTo>
                  <a:pt x="2501503" y="436899"/>
                  <a:pt x="2513119" y="433980"/>
                  <a:pt x="2535387" y="436645"/>
                </a:cubicBezTo>
                <a:cubicBezTo>
                  <a:pt x="2572084" y="430778"/>
                  <a:pt x="2557124" y="397207"/>
                  <a:pt x="2601109" y="410678"/>
                </a:cubicBezTo>
                <a:cubicBezTo>
                  <a:pt x="2588000" y="393616"/>
                  <a:pt x="2667428" y="390302"/>
                  <a:pt x="2643855" y="374482"/>
                </a:cubicBezTo>
                <a:cubicBezTo>
                  <a:pt x="2648277" y="369169"/>
                  <a:pt x="2652937" y="366761"/>
                  <a:pt x="2657726" y="365841"/>
                </a:cubicBezTo>
                <a:cubicBezTo>
                  <a:pt x="2667303" y="363999"/>
                  <a:pt x="2677395" y="368107"/>
                  <a:pt x="2687125" y="366820"/>
                </a:cubicBezTo>
                <a:lnTo>
                  <a:pt x="2697479" y="361430"/>
                </a:lnTo>
                <a:lnTo>
                  <a:pt x="2701547" y="361545"/>
                </a:lnTo>
                <a:lnTo>
                  <a:pt x="2711054" y="360597"/>
                </a:lnTo>
                <a:lnTo>
                  <a:pt x="2710438" y="366958"/>
                </a:lnTo>
                <a:cubicBezTo>
                  <a:pt x="2708955" y="373111"/>
                  <a:pt x="2708038" y="379788"/>
                  <a:pt x="2722936" y="377633"/>
                </a:cubicBezTo>
                <a:cubicBezTo>
                  <a:pt x="2753511" y="370170"/>
                  <a:pt x="2766475" y="394972"/>
                  <a:pt x="2777227" y="368972"/>
                </a:cubicBezTo>
                <a:lnTo>
                  <a:pt x="2779510" y="361652"/>
                </a:lnTo>
                <a:lnTo>
                  <a:pt x="2786278" y="359869"/>
                </a:lnTo>
                <a:cubicBezTo>
                  <a:pt x="2789994" y="359750"/>
                  <a:pt x="2792255" y="361281"/>
                  <a:pt x="2792101" y="365927"/>
                </a:cubicBezTo>
                <a:cubicBezTo>
                  <a:pt x="2819315" y="344279"/>
                  <a:pt x="2855630" y="370297"/>
                  <a:pt x="2885545" y="372818"/>
                </a:cubicBezTo>
                <a:cubicBezTo>
                  <a:pt x="2905895" y="352581"/>
                  <a:pt x="2948591" y="377825"/>
                  <a:pt x="3009558" y="370573"/>
                </a:cubicBezTo>
                <a:cubicBezTo>
                  <a:pt x="3031640" y="347442"/>
                  <a:pt x="3050695" y="365935"/>
                  <a:pt x="3095010" y="332454"/>
                </a:cubicBezTo>
                <a:cubicBezTo>
                  <a:pt x="3097485" y="334582"/>
                  <a:pt x="3100426" y="336441"/>
                  <a:pt x="3103742" y="337974"/>
                </a:cubicBezTo>
                <a:cubicBezTo>
                  <a:pt x="3123005" y="346878"/>
                  <a:pt x="3150475" y="343067"/>
                  <a:pt x="3165093" y="329459"/>
                </a:cubicBezTo>
                <a:cubicBezTo>
                  <a:pt x="3236951" y="282673"/>
                  <a:pt x="3308286" y="273118"/>
                  <a:pt x="3373785" y="255680"/>
                </a:cubicBezTo>
                <a:cubicBezTo>
                  <a:pt x="3448540" y="239861"/>
                  <a:pt x="3405238" y="287846"/>
                  <a:pt x="3493851" y="240255"/>
                </a:cubicBezTo>
                <a:cubicBezTo>
                  <a:pt x="3506326" y="252723"/>
                  <a:pt x="3518405" y="251593"/>
                  <a:pt x="3537470" y="241867"/>
                </a:cubicBezTo>
                <a:cubicBezTo>
                  <a:pt x="3573967" y="235226"/>
                  <a:pt x="3576893" y="270855"/>
                  <a:pt x="3610489" y="244128"/>
                </a:cubicBezTo>
                <a:cubicBezTo>
                  <a:pt x="3606935" y="264036"/>
                  <a:pt x="3681284" y="241075"/>
                  <a:pt x="3667539" y="263271"/>
                </a:cubicBezTo>
                <a:cubicBezTo>
                  <a:pt x="3694251" y="276940"/>
                  <a:pt x="3701441" y="246803"/>
                  <a:pt x="3727614" y="258245"/>
                </a:cubicBezTo>
                <a:cubicBezTo>
                  <a:pt x="3754952" y="257751"/>
                  <a:pt x="3708960" y="240314"/>
                  <a:pt x="3738369" y="234506"/>
                </a:cubicBezTo>
                <a:cubicBezTo>
                  <a:pt x="3774580" y="230879"/>
                  <a:pt x="3768868" y="196201"/>
                  <a:pt x="3803670" y="236457"/>
                </a:cubicBezTo>
                <a:cubicBezTo>
                  <a:pt x="3839567" y="220301"/>
                  <a:pt x="3850064" y="239151"/>
                  <a:pt x="3903080" y="241890"/>
                </a:cubicBezTo>
                <a:cubicBezTo>
                  <a:pt x="3922859" y="227800"/>
                  <a:pt x="3941005" y="230826"/>
                  <a:pt x="3959588" y="239195"/>
                </a:cubicBezTo>
                <a:cubicBezTo>
                  <a:pt x="4009252" y="229421"/>
                  <a:pt x="4057491" y="239376"/>
                  <a:pt x="4114838" y="238165"/>
                </a:cubicBezTo>
                <a:cubicBezTo>
                  <a:pt x="4173784" y="217210"/>
                  <a:pt x="4209756" y="243378"/>
                  <a:pt x="4271023" y="241959"/>
                </a:cubicBezTo>
                <a:cubicBezTo>
                  <a:pt x="4326191" y="205535"/>
                  <a:pt x="4316856" y="279258"/>
                  <a:pt x="4367397" y="271442"/>
                </a:cubicBezTo>
                <a:cubicBezTo>
                  <a:pt x="4446016" y="235091"/>
                  <a:pt x="4369000" y="295343"/>
                  <a:pt x="4495366" y="271618"/>
                </a:cubicBezTo>
                <a:cubicBezTo>
                  <a:pt x="4501905" y="266287"/>
                  <a:pt x="4518077" y="269240"/>
                  <a:pt x="4517347" y="275639"/>
                </a:cubicBezTo>
                <a:cubicBezTo>
                  <a:pt x="4525170" y="272832"/>
                  <a:pt x="4542809" y="258800"/>
                  <a:pt x="4546116" y="268568"/>
                </a:cubicBezTo>
                <a:cubicBezTo>
                  <a:pt x="4586961" y="265354"/>
                  <a:pt x="4626617" y="255160"/>
                  <a:pt x="4661259" y="238966"/>
                </a:cubicBezTo>
                <a:cubicBezTo>
                  <a:pt x="4741966" y="247639"/>
                  <a:pt x="4693066" y="205693"/>
                  <a:pt x="4750403" y="204364"/>
                </a:cubicBezTo>
                <a:cubicBezTo>
                  <a:pt x="4798501" y="219113"/>
                  <a:pt x="4813319" y="201253"/>
                  <a:pt x="4867614" y="208668"/>
                </a:cubicBezTo>
                <a:cubicBezTo>
                  <a:pt x="4881621" y="174373"/>
                  <a:pt x="4917566" y="206761"/>
                  <a:pt x="4937036" y="195446"/>
                </a:cubicBezTo>
                <a:cubicBezTo>
                  <a:pt x="4974214" y="229763"/>
                  <a:pt x="5013321" y="152474"/>
                  <a:pt x="5047626" y="149604"/>
                </a:cubicBezTo>
                <a:cubicBezTo>
                  <a:pt x="5106046" y="150576"/>
                  <a:pt x="5172786" y="183138"/>
                  <a:pt x="5200247" y="142695"/>
                </a:cubicBezTo>
                <a:cubicBezTo>
                  <a:pt x="5206135" y="157748"/>
                  <a:pt x="5203071" y="179288"/>
                  <a:pt x="5235691" y="173330"/>
                </a:cubicBezTo>
                <a:cubicBezTo>
                  <a:pt x="5249654" y="179935"/>
                  <a:pt x="5254450" y="203448"/>
                  <a:pt x="5280133" y="189342"/>
                </a:cubicBezTo>
                <a:cubicBezTo>
                  <a:pt x="5244836" y="171370"/>
                  <a:pt x="5299493" y="163568"/>
                  <a:pt x="5291963" y="139446"/>
                </a:cubicBezTo>
                <a:cubicBezTo>
                  <a:pt x="5331555" y="120349"/>
                  <a:pt x="5427790" y="132865"/>
                  <a:pt x="5418472" y="89163"/>
                </a:cubicBezTo>
                <a:cubicBezTo>
                  <a:pt x="5428057" y="62053"/>
                  <a:pt x="5484665" y="97616"/>
                  <a:pt x="5482354" y="69470"/>
                </a:cubicBezTo>
                <a:cubicBezTo>
                  <a:pt x="5507119" y="85574"/>
                  <a:pt x="5545363" y="52240"/>
                  <a:pt x="5583280" y="49787"/>
                </a:cubicBezTo>
                <a:cubicBezTo>
                  <a:pt x="5589344" y="36484"/>
                  <a:pt x="5598103" y="36349"/>
                  <a:pt x="5613766" y="41855"/>
                </a:cubicBezTo>
                <a:cubicBezTo>
                  <a:pt x="5636621" y="41086"/>
                  <a:pt x="5660728" y="35034"/>
                  <a:pt x="5684952" y="26088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311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8C08E-B56B-87DA-FDC6-5501EDF07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2: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2A894B-EFAA-3A5F-AC96-2CFCCE1505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Student Portal Update</a:t>
            </a:r>
          </a:p>
          <a:p>
            <a:r>
              <a:rPr lang="en-US" dirty="0"/>
              <a:t> You can now register for previously planned courses from the self-service portal page.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8CD418-E72F-518E-28C3-088C09AF57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468"/>
          <a:stretch>
            <a:fillRect/>
          </a:stretch>
        </p:blipFill>
        <p:spPr>
          <a:xfrm>
            <a:off x="2371725" y="2809874"/>
            <a:ext cx="7277100" cy="3664916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93383E3-CA96-8C6C-0432-24C2B0AB4FE2}"/>
              </a:ext>
            </a:extLst>
          </p:cNvPr>
          <p:cNvCxnSpPr/>
          <p:nvPr/>
        </p:nvCxnSpPr>
        <p:spPr>
          <a:xfrm>
            <a:off x="4042611" y="3676851"/>
            <a:ext cx="4437246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3345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8F983-7301-FED4-D1F5-FA8FB33DF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3: View Your Progress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01FE3-20A4-1056-5EDE-F5E6B2C6BC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Click on "Step 1: View Progress."</a:t>
            </a:r>
          </a:p>
          <a:p>
            <a:r>
              <a:rPr lang="en-US" dirty="0"/>
              <a:t>Review your degree progress.</a:t>
            </a:r>
          </a:p>
          <a:p>
            <a:r>
              <a:rPr lang="en-US" dirty="0"/>
              <a:t>Look for red highlighted categories-these indicate courses you still need. 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6EEBB4-1EF2-D7C1-ED2F-698A6453EB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5407"/>
          <a:stretch/>
        </p:blipFill>
        <p:spPr>
          <a:xfrm>
            <a:off x="1655469" y="3149208"/>
            <a:ext cx="8601423" cy="3598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33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B410A-A04B-6A6C-445F-08EA4FB67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3: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59FAEC-67AA-7463-C298-A1E0F28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Click "Show Details" under each red category to expand course options.</a:t>
            </a:r>
          </a:p>
          <a:p>
            <a:r>
              <a:rPr lang="en-US" dirty="0"/>
              <a:t>A search box will appear within the selected category.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D838EB-7AC3-1383-C98B-BBF9C8FED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1019" y="2676989"/>
            <a:ext cx="6958361" cy="3847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53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3437C99-FC8E-4311-B48A-F0C4C329B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940161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6F4776-23F2-8EFC-0F68-620FCB45B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879" y="609601"/>
            <a:ext cx="5721396" cy="1216024"/>
          </a:xfrm>
        </p:spPr>
        <p:txBody>
          <a:bodyPr>
            <a:normAutofit/>
          </a:bodyPr>
          <a:lstStyle/>
          <a:p>
            <a:r>
              <a:rPr lang="en-US" dirty="0"/>
              <a:t>Step 4: Search for Courses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78C196F-0452-782C-747E-B5C8EDB4A7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0602479"/>
              </p:ext>
            </p:extLst>
          </p:nvPr>
        </p:nvGraphicFramePr>
        <p:xfrm>
          <a:off x="1050879" y="2163685"/>
          <a:ext cx="3875963" cy="41070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5D8D25C4-BE5A-9E3A-4C64-169308D71C1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31081"/>
          <a:stretch/>
        </p:blipFill>
        <p:spPr>
          <a:xfrm>
            <a:off x="5612939" y="1556781"/>
            <a:ext cx="6070364" cy="4912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8008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CCAF1-BE11-6BB2-D33B-1FC1B761E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5: Add Courses to Your Schedule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0145A2-2AEB-0D51-E6BE-156B55AE0C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Browse the available sections.</a:t>
            </a:r>
          </a:p>
          <a:p>
            <a:r>
              <a:rPr lang="en-US" dirty="0"/>
              <a:t>Click the blue "Add Section to Schedule" button for the section that fits your schedule.</a:t>
            </a:r>
          </a:p>
          <a:p>
            <a:pPr marL="0" indent="0">
              <a:buNone/>
            </a:pPr>
            <a:r>
              <a:rPr lang="en-US" dirty="0"/>
              <a:t>		*Note: Some courses may only have one section available. *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353D9B-1DA3-528D-C319-1DFC3A721B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4381" y="3097483"/>
            <a:ext cx="5943600" cy="328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088627"/>
      </p:ext>
    </p:extLst>
  </p:cSld>
  <p:clrMapOvr>
    <a:masterClrMapping/>
  </p:clrMapOvr>
</p:sld>
</file>

<file path=ppt/theme/theme1.xml><?xml version="1.0" encoding="utf-8"?>
<a:theme xmlns:a="http://schemas.openxmlformats.org/drawingml/2006/main" name="ArchiveVTI">
  <a:themeElements>
    <a:clrScheme name="Archive">
      <a:dk1>
        <a:sysClr val="windowText" lastClr="000000"/>
      </a:dk1>
      <a:lt1>
        <a:sysClr val="window" lastClr="FFFFFF"/>
      </a:lt1>
      <a:dk2>
        <a:srgbClr val="353B3D"/>
      </a:dk2>
      <a:lt2>
        <a:srgbClr val="EEECEA"/>
      </a:lt2>
      <a:accent1>
        <a:srgbClr val="A65E5E"/>
      </a:accent1>
      <a:accent2>
        <a:srgbClr val="9D6053"/>
      </a:accent2>
      <a:accent3>
        <a:srgbClr val="968274"/>
      </a:accent3>
      <a:accent4>
        <a:srgbClr val="878079"/>
      </a:accent4>
      <a:accent5>
        <a:srgbClr val="6C737A"/>
      </a:accent5>
      <a:accent6>
        <a:srgbClr val="697777"/>
      </a:accent6>
      <a:hlink>
        <a:srgbClr val="A25872"/>
      </a:hlink>
      <a:folHlink>
        <a:srgbClr val="667A7E"/>
      </a:folHlink>
    </a:clrScheme>
    <a:fontScheme name="Custom 170">
      <a:majorFont>
        <a:latin typeface="Bembo"/>
        <a:ea typeface=""/>
        <a:cs typeface=""/>
      </a:majorFont>
      <a:minorFont>
        <a:latin typeface="Bemb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rchiveVTI" id="{514BDC9F-20AC-40CA-9FE7-B30987BCD2D4}" vid="{D8FA1533-D953-46ED-B2C7-B32AF1BED7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1088</TotalTime>
  <Words>400</Words>
  <Application>Microsoft Office PowerPoint</Application>
  <PresentationFormat>Widescreen</PresentationFormat>
  <Paragraphs>41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Bembo</vt:lpstr>
      <vt:lpstr>ArchiveVTI</vt:lpstr>
      <vt:lpstr>Step-by-Step Guide to Register for Classes at Gov State</vt:lpstr>
      <vt:lpstr>Step 1: Access the Gov State Website</vt:lpstr>
      <vt:lpstr>Step 1: Continued</vt:lpstr>
      <vt:lpstr>Step 2: Navigate to Student Planning</vt:lpstr>
      <vt:lpstr>Step 2: Continued</vt:lpstr>
      <vt:lpstr>Step 3: View Your Progress</vt:lpstr>
      <vt:lpstr>Step 3: Continued</vt:lpstr>
      <vt:lpstr>Step 4: Search for Courses</vt:lpstr>
      <vt:lpstr>Step 5: Add Courses to Your Schedule</vt:lpstr>
      <vt:lpstr>Step 5: continued</vt:lpstr>
      <vt:lpstr>Step 6: Register for Classes</vt:lpstr>
      <vt:lpstr>Step 6: Continued</vt:lpstr>
      <vt:lpstr>Step 7: Confirm Your Registration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Lee, Sommer</dc:creator>
  <cp:lastModifiedBy>Lee, Sommer</cp:lastModifiedBy>
  <cp:revision>5</cp:revision>
  <dcterms:created xsi:type="dcterms:W3CDTF">2025-07-16T16:53:27Z</dcterms:created>
  <dcterms:modified xsi:type="dcterms:W3CDTF">2026-06-09T20:47:19Z</dcterms:modified>
</cp:coreProperties>
</file>